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49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tags/tag47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ppt/tags/tag54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52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0" r:id="rId23"/>
    <p:sldId id="284" r:id="rId24"/>
    <p:sldId id="281" r:id="rId25"/>
    <p:sldId id="285" r:id="rId26"/>
    <p:sldId id="282" r:id="rId27"/>
    <p:sldId id="286" r:id="rId28"/>
    <p:sldId id="283" r:id="rId29"/>
    <p:sldId id="287" r:id="rId30"/>
    <p:sldId id="279" r:id="rId31"/>
  </p:sldIdLst>
  <p:sldSz cx="9144000" cy="900112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10" y="786"/>
      </p:cViewPr>
      <p:guideLst>
        <p:guide orient="horz" pos="28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96183"/>
            <a:ext cx="7772400" cy="19294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0637"/>
            <a:ext cx="6400800" cy="23002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088028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65140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60464"/>
            <a:ext cx="2057400" cy="76801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60464"/>
            <a:ext cx="6019800" cy="76801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3456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99589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784058"/>
            <a:ext cx="7772400" cy="178772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15063"/>
            <a:ext cx="7772400" cy="19689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19482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00265"/>
            <a:ext cx="4038600" cy="59403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00265"/>
            <a:ext cx="4038600" cy="59403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94035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4836"/>
            <a:ext cx="4040188" cy="839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54523"/>
            <a:ext cx="4040188" cy="5186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2014836"/>
            <a:ext cx="4041775" cy="839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854523"/>
            <a:ext cx="4041775" cy="5186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4477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5698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9173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58379"/>
            <a:ext cx="3008313" cy="15251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58380"/>
            <a:ext cx="5111750" cy="7682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883571"/>
            <a:ext cx="3008313" cy="61570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22093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6300787"/>
            <a:ext cx="5486400" cy="74384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04267"/>
            <a:ext cx="5486400" cy="54006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7044633"/>
            <a:ext cx="5486400" cy="10563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64993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0462"/>
            <a:ext cx="8229600" cy="1500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00265"/>
            <a:ext cx="8229600" cy="594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8342711"/>
            <a:ext cx="2133600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31417-08DC-4991-BA64-45FCA174C9D0}" type="datetimeFigureOut">
              <a:rPr lang="en-AU" smtClean="0"/>
              <a:pPr/>
              <a:t>7/10/2013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8342711"/>
            <a:ext cx="2895600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8342711"/>
            <a:ext cx="2133600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D6B36-801A-43CC-A1E7-E45D6E11502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7720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45.jpeg"/><Relationship Id="rId3" Type="http://schemas.openxmlformats.org/officeDocument/2006/relationships/tags" Target="../tags/tag36.xml"/><Relationship Id="rId21" Type="http://schemas.openxmlformats.org/officeDocument/2006/relationships/image" Target="../media/image17.png"/><Relationship Id="rId7" Type="http://schemas.openxmlformats.org/officeDocument/2006/relationships/tags" Target="../tags/tag4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tags" Target="../tags/tag35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20.png"/><Relationship Id="rId5" Type="http://schemas.openxmlformats.org/officeDocument/2006/relationships/tags" Target="../tags/tag38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tags" Target="../tags/tag43.xml"/><Relationship Id="rId19" Type="http://schemas.openxmlformats.org/officeDocument/2006/relationships/image" Target="../media/image15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45.jpeg"/><Relationship Id="rId3" Type="http://schemas.openxmlformats.org/officeDocument/2006/relationships/tags" Target="../tags/tag47.xml"/><Relationship Id="rId21" Type="http://schemas.openxmlformats.org/officeDocument/2006/relationships/image" Target="../media/image17.png"/><Relationship Id="rId7" Type="http://schemas.openxmlformats.org/officeDocument/2006/relationships/tags" Target="../tags/tag5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tags" Target="../tags/tag46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image" Target="../media/image20.png"/><Relationship Id="rId5" Type="http://schemas.openxmlformats.org/officeDocument/2006/relationships/tags" Target="../tags/tag49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tags" Target="../tags/tag54.xml"/><Relationship Id="rId19" Type="http://schemas.openxmlformats.org/officeDocument/2006/relationships/image" Target="../media/image15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jpeg"/><Relationship Id="rId3" Type="http://schemas.openxmlformats.org/officeDocument/2006/relationships/tags" Target="../tags/tag3.xml"/><Relationship Id="rId21" Type="http://schemas.openxmlformats.org/officeDocument/2006/relationships/image" Target="../media/image17.pn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0.png"/><Relationship Id="rId5" Type="http://schemas.openxmlformats.org/officeDocument/2006/relationships/tags" Target="../tags/tag5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tags" Target="../tags/tag10.xml"/><Relationship Id="rId19" Type="http://schemas.openxmlformats.org/officeDocument/2006/relationships/image" Target="../media/image15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jpeg"/><Relationship Id="rId3" Type="http://schemas.openxmlformats.org/officeDocument/2006/relationships/tags" Target="../tags/tag14.xml"/><Relationship Id="rId21" Type="http://schemas.openxmlformats.org/officeDocument/2006/relationships/image" Target="../media/image17.png"/><Relationship Id="rId7" Type="http://schemas.openxmlformats.org/officeDocument/2006/relationships/tags" Target="../tags/tag1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image" Target="../media/image20.png"/><Relationship Id="rId5" Type="http://schemas.openxmlformats.org/officeDocument/2006/relationships/tags" Target="../tags/tag16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tags" Target="../tags/tag21.xml"/><Relationship Id="rId19" Type="http://schemas.openxmlformats.org/officeDocument/2006/relationships/image" Target="../media/image15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9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tags" Target="../tags/tag25.xml"/><Relationship Id="rId21" Type="http://schemas.openxmlformats.org/officeDocument/2006/relationships/image" Target="../media/image28.png"/><Relationship Id="rId7" Type="http://schemas.openxmlformats.org/officeDocument/2006/relationships/tags" Target="../tags/tag2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tags" Target="../tags/tag2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31.png"/><Relationship Id="rId5" Type="http://schemas.openxmlformats.org/officeDocument/2006/relationships/tags" Target="../tags/tag27.xml"/><Relationship Id="rId15" Type="http://schemas.openxmlformats.org/officeDocument/2006/relationships/image" Target="../media/image22.jpeg"/><Relationship Id="rId23" Type="http://schemas.openxmlformats.org/officeDocument/2006/relationships/image" Target="../media/image30.png"/><Relationship Id="rId10" Type="http://schemas.openxmlformats.org/officeDocument/2006/relationships/tags" Target="../tags/tag32.xml"/><Relationship Id="rId19" Type="http://schemas.openxmlformats.org/officeDocument/2006/relationships/image" Target="../media/image26.png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image" Target="../media/image10.png"/><Relationship Id="rId2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6512" y="531121"/>
            <a:ext cx="2880000" cy="6601785"/>
            <a:chOff x="0" y="0"/>
            <a:chExt cx="2880000" cy="5029931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2880000" cy="5029931"/>
              <a:chOff x="0" y="0"/>
              <a:chExt cx="2880000" cy="5029931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880000" cy="383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7504" y="3834000"/>
                <a:ext cx="2664296" cy="119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Figure 1. Results from the estimation of four seizures from the same animal. In Figure A the first seizure estimated is demonstrated. For this seizure, and all other seizures estimated the transition to </a:t>
                </a:r>
                <a:r>
                  <a:rPr lang="en-AU" sz="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ictal</a:t>
                </a:r>
                <a:r>
                  <a:rPr lang="en-AU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occurs at 0s, and end at the dotted line with the same colour as the estimated data. In Figure B,C and D the estimated synaptic gains for excitatory, slow inhibitory and fast inhibitory populations are demonstrated, with each colour corresponding to the results from a different seizure. Lastly, in Figure E the estimated input mean to the model cortical region is demonstrated.</a:t>
                </a:r>
                <a:endParaRPr lang="en-AU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5496" y="188640"/>
              <a:ext cx="295274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AU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95" y="703819"/>
              <a:ext cx="295274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96" y="1412776"/>
              <a:ext cx="295274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496" y="2060848"/>
              <a:ext cx="295274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496" y="2708920"/>
              <a:ext cx="287258" cy="21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99038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l="579" t="6338" r="7721" b="2161"/>
          <a:stretch>
            <a:fillRect/>
          </a:stretch>
        </p:blipFill>
        <p:spPr bwMode="auto">
          <a:xfrm>
            <a:off x="1247217" y="879812"/>
            <a:ext cx="3664265" cy="489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6" y="108074"/>
            <a:ext cx="2988000" cy="399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96168" y="131919"/>
            <a:ext cx="2988000" cy="400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000" y="4279021"/>
            <a:ext cx="2988000" cy="399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19400" y="4300110"/>
            <a:ext cx="2988000" cy="399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897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21" t="6299" r="7816" b="1896"/>
          <a:stretch/>
        </p:blipFill>
        <p:spPr bwMode="auto">
          <a:xfrm>
            <a:off x="162000" y="396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7" t="6588" r="7837" b="1810"/>
          <a:stretch/>
        </p:blipFill>
        <p:spPr bwMode="auto">
          <a:xfrm>
            <a:off x="3222000" y="396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3" t="6426" r="7831" b="1768"/>
          <a:stretch/>
        </p:blipFill>
        <p:spPr bwMode="auto">
          <a:xfrm>
            <a:off x="162000" y="4428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2" t="5901" r="8012" b="2222"/>
          <a:stretch/>
        </p:blipFill>
        <p:spPr bwMode="auto">
          <a:xfrm>
            <a:off x="3222000" y="4428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97" t="2683" r="8" b="93714"/>
          <a:stretch/>
        </p:blipFill>
        <p:spPr bwMode="auto">
          <a:xfrm>
            <a:off x="1584000" y="238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3739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111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111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21" t="6299" r="7816" b="1896"/>
          <a:stretch/>
        </p:blipFill>
        <p:spPr bwMode="auto">
          <a:xfrm>
            <a:off x="162000" y="396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7" t="6588" r="6752" b="1810"/>
          <a:stretch/>
        </p:blipFill>
        <p:spPr bwMode="auto">
          <a:xfrm>
            <a:off x="3222000" y="396000"/>
            <a:ext cx="27684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3" t="6426" r="7831" b="1768"/>
          <a:stretch/>
        </p:blipFill>
        <p:spPr bwMode="auto">
          <a:xfrm>
            <a:off x="162000" y="4428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2" t="5901" r="6928" b="2222"/>
          <a:stretch/>
        </p:blipFill>
        <p:spPr bwMode="auto">
          <a:xfrm>
            <a:off x="3222000" y="4428000"/>
            <a:ext cx="27684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97" t="2683" r="8" b="93714"/>
          <a:stretch/>
        </p:blipFill>
        <p:spPr bwMode="auto">
          <a:xfrm>
            <a:off x="1584000" y="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5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6353" r="8434" b="2078"/>
          <a:stretch/>
        </p:blipFill>
        <p:spPr bwMode="auto">
          <a:xfrm>
            <a:off x="180000" y="432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6237" r="7229" b="2418"/>
          <a:stretch/>
        </p:blipFill>
        <p:spPr bwMode="auto">
          <a:xfrm>
            <a:off x="3240000" y="432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6066" r="8434" b="2193"/>
          <a:stretch/>
        </p:blipFill>
        <p:spPr bwMode="auto">
          <a:xfrm>
            <a:off x="180000" y="4428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6720" r="8434" b="1741"/>
          <a:stretch/>
        </p:blipFill>
        <p:spPr bwMode="auto">
          <a:xfrm>
            <a:off x="3240000" y="4428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2376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6353" r="8434" b="2078"/>
          <a:stretch/>
        </p:blipFill>
        <p:spPr bwMode="auto">
          <a:xfrm>
            <a:off x="180000" y="432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6237" r="7229" b="2418"/>
          <a:stretch/>
        </p:blipFill>
        <p:spPr bwMode="auto">
          <a:xfrm>
            <a:off x="3240000" y="432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6066" r="8434" b="2193"/>
          <a:stretch/>
        </p:blipFill>
        <p:spPr bwMode="auto">
          <a:xfrm>
            <a:off x="180000" y="4428000"/>
            <a:ext cx="2700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6720" r="7229" b="1741"/>
          <a:stretch/>
        </p:blipFill>
        <p:spPr bwMode="auto">
          <a:xfrm>
            <a:off x="3240000" y="4428000"/>
            <a:ext cx="2736000" cy="36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990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 cstate="print"/>
          <a:srcRect r="213" b="912"/>
          <a:stretch>
            <a:fillRect/>
          </a:stretch>
        </p:blipFill>
        <p:spPr bwMode="auto">
          <a:xfrm>
            <a:off x="359832" y="90000"/>
            <a:ext cx="2700000" cy="125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9832" y="1530000"/>
            <a:ext cx="2700000" cy="125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2880000" cy="288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880000" cy="14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18000" y="1800000"/>
            <a:ext cx="648000" cy="715840"/>
            <a:chOff x="4067944" y="1476226"/>
            <a:chExt cx="454488" cy="437457"/>
          </a:xfrm>
        </p:grpSpPr>
        <p:sp>
          <p:nvSpPr>
            <p:cNvPr id="11" name="Oval 10"/>
            <p:cNvSpPr/>
            <p:nvPr/>
          </p:nvSpPr>
          <p:spPr>
            <a:xfrm>
              <a:off x="4121027" y="1660533"/>
              <a:ext cx="67979" cy="67979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4231736" y="1660533"/>
              <a:ext cx="67979" cy="67979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256014" y="1678013"/>
              <a:ext cx="19423" cy="19423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366722" y="1684811"/>
              <a:ext cx="19423" cy="19423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flipV="1">
              <a:off x="4477431" y="1684811"/>
              <a:ext cx="19423" cy="19423"/>
            </a:xfrm>
            <a:prstGeom prst="curvedConnector3">
              <a:avLst/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flipV="1">
              <a:off x="4145305" y="1684811"/>
              <a:ext cx="19423" cy="19423"/>
            </a:xfrm>
            <a:prstGeom prst="curvedConnector3">
              <a:avLst/>
            </a:prstGeom>
            <a:ln w="12700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16200000" flipH="1">
              <a:off x="4217169" y="1570218"/>
              <a:ext cx="48556" cy="48556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4265882" y="1570696"/>
              <a:ext cx="48556" cy="4758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5725" y="1618776"/>
              <a:ext cx="0" cy="398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0800000">
              <a:off x="4267010" y="1855415"/>
              <a:ext cx="58268" cy="58268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4155017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10800000" flipH="1">
              <a:off x="4294216" y="1854772"/>
              <a:ext cx="57296" cy="5826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Arc 22"/>
            <p:cNvSpPr/>
            <p:nvPr/>
          </p:nvSpPr>
          <p:spPr>
            <a:xfrm rot="10800000" flipH="1">
              <a:off x="4428874" y="1856288"/>
              <a:ext cx="58268" cy="57296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155016" y="1729070"/>
              <a:ext cx="0" cy="156351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87142" y="1729070"/>
              <a:ext cx="0" cy="158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75894" y="1729070"/>
              <a:ext cx="652" cy="407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/>
            <p:cNvSpPr/>
            <p:nvPr/>
          </p:nvSpPr>
          <p:spPr>
            <a:xfrm rot="10800000" flipH="1">
              <a:off x="4208450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376433" y="1519720"/>
              <a:ext cx="0" cy="13984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5400000" flipH="1">
              <a:off x="4347942" y="1505638"/>
              <a:ext cx="29134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4339687" y="1780474"/>
              <a:ext cx="48556" cy="25249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4364294" y="1781453"/>
              <a:ext cx="48556" cy="23307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51718" y="1815500"/>
              <a:ext cx="0" cy="6895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5400000" flipH="1">
              <a:off x="4428667" y="1476226"/>
              <a:ext cx="58268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Arc 33"/>
            <p:cNvSpPr/>
            <p:nvPr/>
          </p:nvSpPr>
          <p:spPr>
            <a:xfrm rot="5400000" flipH="1">
              <a:off x="4457905" y="1563523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4431657" y="1564268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c 35"/>
            <p:cNvSpPr/>
            <p:nvPr/>
          </p:nvSpPr>
          <p:spPr>
            <a:xfrm rot="10800000" flipH="1">
              <a:off x="4403625" y="1855523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Arc 36"/>
            <p:cNvSpPr/>
            <p:nvPr/>
          </p:nvSpPr>
          <p:spPr>
            <a:xfrm rot="16200000" flipH="1">
              <a:off x="4400275" y="1855087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4314281" y="1505069"/>
              <a:ext cx="28163" cy="29134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155017" y="1477740"/>
              <a:ext cx="29134" cy="28928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Arc 39"/>
            <p:cNvSpPr/>
            <p:nvPr/>
          </p:nvSpPr>
          <p:spPr>
            <a:xfrm rot="5400000" flipH="1">
              <a:off x="4187932" y="1505898"/>
              <a:ext cx="29134" cy="28928"/>
            </a:xfrm>
            <a:prstGeom prst="arc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Arc 40"/>
            <p:cNvSpPr/>
            <p:nvPr/>
          </p:nvSpPr>
          <p:spPr>
            <a:xfrm rot="5400000" flipH="1">
              <a:off x="4158694" y="1477639"/>
              <a:ext cx="58268" cy="58268"/>
            </a:xfrm>
            <a:prstGeom prst="arc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Arc 41"/>
            <p:cNvSpPr/>
            <p:nvPr/>
          </p:nvSpPr>
          <p:spPr>
            <a:xfrm flipH="1">
              <a:off x="4266696" y="1477075"/>
              <a:ext cx="57296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155017" y="1492116"/>
              <a:ext cx="0" cy="16703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294859" y="1476226"/>
              <a:ext cx="163149" cy="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14281" y="1518905"/>
              <a:ext cx="0" cy="679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0712" y="1815500"/>
              <a:ext cx="0" cy="5535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27877" y="1505153"/>
              <a:ext cx="359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413994" y="1883249"/>
              <a:ext cx="485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445712" y="1563420"/>
              <a:ext cx="28163" cy="2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31788" y="1577987"/>
              <a:ext cx="237" cy="29328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472812" y="1620727"/>
              <a:ext cx="2913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72575" y="1615872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501575" y="1616147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flipV="1">
              <a:off x="4474384" y="1592069"/>
              <a:ext cx="25249" cy="252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7009" y="1620879"/>
              <a:ext cx="0" cy="97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487009" y="1582357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265849" y="1784138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634"/>
            <p:cNvGrpSpPr/>
            <p:nvPr/>
          </p:nvGrpSpPr>
          <p:grpSpPr>
            <a:xfrm>
              <a:off x="4251449" y="1793574"/>
              <a:ext cx="29371" cy="5130"/>
              <a:chOff x="4724894" y="1611142"/>
              <a:chExt cx="108879" cy="1901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4725773" y="1612161"/>
                <a:ext cx="10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724894" y="1612160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832400" y="1611142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4254360" y="1799190"/>
              <a:ext cx="23307" cy="23307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4266014" y="1822497"/>
              <a:ext cx="0" cy="9711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flipV="1">
              <a:off x="4302461" y="1540113"/>
              <a:ext cx="23307" cy="233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313705" y="1560507"/>
              <a:ext cx="0" cy="12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532"/>
            <p:cNvGrpSpPr/>
            <p:nvPr/>
          </p:nvGrpSpPr>
          <p:grpSpPr>
            <a:xfrm>
              <a:off x="4299714" y="1524575"/>
              <a:ext cx="29371" cy="14567"/>
              <a:chOff x="4324218" y="1634400"/>
              <a:chExt cx="108879" cy="53999"/>
            </a:xfrm>
          </p:grpSpPr>
          <p:grpSp>
            <p:nvGrpSpPr>
              <p:cNvPr id="120" name="Group 533"/>
              <p:cNvGrpSpPr/>
              <p:nvPr/>
            </p:nvGrpSpPr>
            <p:grpSpPr>
              <a:xfrm>
                <a:off x="4324218" y="16693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 flipV="1">
                <a:off x="4377600" y="1634400"/>
                <a:ext cx="0" cy="36000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 flipV="1">
              <a:off x="4217002" y="1524575"/>
              <a:ext cx="0" cy="971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516"/>
            <p:cNvGrpSpPr/>
            <p:nvPr/>
          </p:nvGrpSpPr>
          <p:grpSpPr>
            <a:xfrm>
              <a:off x="4202602" y="1534012"/>
              <a:ext cx="29371" cy="28923"/>
              <a:chOff x="4644008" y="1671181"/>
              <a:chExt cx="108879" cy="107219"/>
            </a:xfrm>
          </p:grpSpPr>
          <p:grpSp>
            <p:nvGrpSpPr>
              <p:cNvPr id="115" name="Group 518"/>
              <p:cNvGrpSpPr/>
              <p:nvPr/>
            </p:nvGrpSpPr>
            <p:grpSpPr>
              <a:xfrm>
                <a:off x="4644008" y="16711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4654800" y="1692000"/>
                <a:ext cx="86400" cy="86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 flipV="1">
              <a:off x="4217166" y="1562935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265725" y="1504466"/>
              <a:ext cx="971" cy="113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65399" y="1729070"/>
              <a:ext cx="652" cy="55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487142" y="1504740"/>
              <a:ext cx="0" cy="77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87142" y="1630590"/>
              <a:ext cx="0" cy="2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067944" y="1477534"/>
              <a:ext cx="120420" cy="20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68376" y="1634890"/>
              <a:ext cx="23844" cy="2014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160166" y="1735664"/>
              <a:ext cx="21583" cy="16444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81805" y="1736809"/>
              <a:ext cx="24050" cy="16444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95915" y="1735664"/>
              <a:ext cx="26517" cy="1644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4184150" y="1913439"/>
              <a:ext cx="53412" cy="1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294859" y="1913439"/>
              <a:ext cx="163149" cy="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266367" y="1831038"/>
              <a:ext cx="652" cy="5341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Hexagon 80"/>
            <p:cNvSpPr/>
            <p:nvPr/>
          </p:nvSpPr>
          <p:spPr>
            <a:xfrm rot="5400000">
              <a:off x="4342773" y="1659822"/>
              <a:ext cx="67979" cy="67979"/>
            </a:xfrm>
            <a:prstGeom prst="hexagon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Diamond 81"/>
            <p:cNvSpPr/>
            <p:nvPr/>
          </p:nvSpPr>
          <p:spPr>
            <a:xfrm>
              <a:off x="4453496" y="1660533"/>
              <a:ext cx="67773" cy="6756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3" name="Group 20"/>
            <p:cNvGrpSpPr/>
            <p:nvPr/>
          </p:nvGrpSpPr>
          <p:grpSpPr>
            <a:xfrm>
              <a:off x="4361008" y="1548805"/>
              <a:ext cx="31076" cy="31076"/>
              <a:chOff x="8066715" y="1045949"/>
              <a:chExt cx="115200" cy="1152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066715" y="1045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075305" y="1062379"/>
                <a:ext cx="99060" cy="77153"/>
              </a:xfrm>
              <a:prstGeom prst="rect">
                <a:avLst/>
              </a:prstGeom>
            </p:spPr>
          </p:pic>
        </p:grpSp>
        <p:grpSp>
          <p:nvGrpSpPr>
            <p:cNvPr id="84" name="Group 22"/>
            <p:cNvGrpSpPr/>
            <p:nvPr/>
          </p:nvGrpSpPr>
          <p:grpSpPr>
            <a:xfrm>
              <a:off x="4385346" y="1822298"/>
              <a:ext cx="31076" cy="31076"/>
              <a:chOff x="8219115" y="1198349"/>
              <a:chExt cx="115200" cy="115200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219115" y="11983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227705" y="1214779"/>
                <a:ext cx="96203" cy="77153"/>
              </a:xfrm>
              <a:prstGeom prst="rect">
                <a:avLst/>
              </a:prstGeom>
            </p:spPr>
          </p:pic>
        </p:grpSp>
        <p:grpSp>
          <p:nvGrpSpPr>
            <p:cNvPr id="85" name="Group 24"/>
            <p:cNvGrpSpPr/>
            <p:nvPr/>
          </p:nvGrpSpPr>
          <p:grpSpPr>
            <a:xfrm>
              <a:off x="4335646" y="1822497"/>
              <a:ext cx="31076" cy="31076"/>
              <a:chOff x="8371515" y="1350749"/>
              <a:chExt cx="115200" cy="1152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8371515" y="13507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380105" y="1367179"/>
                <a:ext cx="95250" cy="77153"/>
              </a:xfrm>
              <a:prstGeom prst="rect">
                <a:avLst/>
              </a:prstGeom>
            </p:spPr>
          </p:pic>
        </p:grpSp>
        <p:grpSp>
          <p:nvGrpSpPr>
            <p:cNvPr id="86" name="Group 41"/>
            <p:cNvGrpSpPr/>
            <p:nvPr/>
          </p:nvGrpSpPr>
          <p:grpSpPr>
            <a:xfrm>
              <a:off x="4199673" y="1491661"/>
              <a:ext cx="31076" cy="31076"/>
              <a:chOff x="6716324" y="1038714"/>
              <a:chExt cx="115200" cy="1152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6785943" y="1070532"/>
                <a:ext cx="0" cy="792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6716324" y="1038714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724914" y="1057525"/>
                <a:ext cx="95250" cy="75248"/>
              </a:xfrm>
              <a:prstGeom prst="rect">
                <a:avLst/>
              </a:prstGeom>
            </p:spPr>
          </p:pic>
        </p:grpSp>
        <p:grpSp>
          <p:nvGrpSpPr>
            <p:cNvPr id="87" name="Group 38"/>
            <p:cNvGrpSpPr/>
            <p:nvPr/>
          </p:nvGrpSpPr>
          <p:grpSpPr>
            <a:xfrm>
              <a:off x="4251155" y="1491661"/>
              <a:ext cx="31076" cy="31076"/>
              <a:chOff x="8676315" y="1655549"/>
              <a:chExt cx="115200" cy="11520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676315" y="16555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684905" y="1671979"/>
                <a:ext cx="98108" cy="75248"/>
              </a:xfrm>
              <a:prstGeom prst="rect">
                <a:avLst/>
              </a:prstGeom>
            </p:spPr>
          </p:pic>
        </p:grpSp>
        <p:grpSp>
          <p:nvGrpSpPr>
            <p:cNvPr id="88" name="Group 52"/>
            <p:cNvGrpSpPr/>
            <p:nvPr/>
          </p:nvGrpSpPr>
          <p:grpSpPr>
            <a:xfrm>
              <a:off x="4139478" y="1822497"/>
              <a:ext cx="31076" cy="31076"/>
              <a:chOff x="8828715" y="1807949"/>
              <a:chExt cx="115200" cy="1152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828715" y="1807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1824379"/>
                <a:ext cx="92393" cy="75248"/>
              </a:xfrm>
              <a:prstGeom prst="rect">
                <a:avLst/>
              </a:prstGeom>
            </p:spPr>
          </p:pic>
        </p:grpSp>
        <p:grpSp>
          <p:nvGrpSpPr>
            <p:cNvPr id="89" name="Group 53"/>
            <p:cNvGrpSpPr/>
            <p:nvPr/>
          </p:nvGrpSpPr>
          <p:grpSpPr>
            <a:xfrm>
              <a:off x="4471471" y="1821806"/>
              <a:ext cx="31076" cy="31076"/>
              <a:chOff x="8828715" y="2027001"/>
              <a:chExt cx="115200" cy="115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8828715" y="2027001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2043431"/>
                <a:ext cx="96203" cy="77153"/>
              </a:xfrm>
              <a:prstGeom prst="rect">
                <a:avLst/>
              </a:prstGeom>
            </p:spPr>
          </p:pic>
        </p:grpSp>
      </p:grpSp>
      <p:sp>
        <p:nvSpPr>
          <p:cNvPr id="114" name="TextBox 1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0" y="14400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:\Users\Richard\Dropbox\Work\PhD\Projects\Images\Images\jpg\Rat (2).jpg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78" r="2778" b="6556"/>
          <a:stretch/>
        </p:blipFill>
        <p:spPr bwMode="auto">
          <a:xfrm>
            <a:off x="14257" y="378000"/>
            <a:ext cx="612000" cy="648000"/>
          </a:xfrm>
          <a:prstGeom prst="roundRect">
            <a:avLst>
              <a:gd name="adj" fmla="val 2862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727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 cstate="print"/>
          <a:srcRect r="213" b="912"/>
          <a:stretch>
            <a:fillRect/>
          </a:stretch>
        </p:blipFill>
        <p:spPr bwMode="auto">
          <a:xfrm>
            <a:off x="359832" y="90000"/>
            <a:ext cx="2700000" cy="125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9832" y="1530000"/>
            <a:ext cx="2700000" cy="125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18000" y="1800000"/>
            <a:ext cx="648000" cy="715840"/>
            <a:chOff x="4067944" y="1476226"/>
            <a:chExt cx="454488" cy="437457"/>
          </a:xfrm>
        </p:grpSpPr>
        <p:sp>
          <p:nvSpPr>
            <p:cNvPr id="11" name="Oval 10"/>
            <p:cNvSpPr/>
            <p:nvPr/>
          </p:nvSpPr>
          <p:spPr>
            <a:xfrm>
              <a:off x="4121027" y="1660533"/>
              <a:ext cx="67979" cy="67979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4231736" y="1660533"/>
              <a:ext cx="67979" cy="67979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256014" y="1678013"/>
              <a:ext cx="19423" cy="19423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366722" y="1684811"/>
              <a:ext cx="19423" cy="19423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flipV="1">
              <a:off x="4477431" y="1684811"/>
              <a:ext cx="19423" cy="19423"/>
            </a:xfrm>
            <a:prstGeom prst="curvedConnector3">
              <a:avLst/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flipV="1">
              <a:off x="4145305" y="1684811"/>
              <a:ext cx="19423" cy="19423"/>
            </a:xfrm>
            <a:prstGeom prst="curvedConnector3">
              <a:avLst/>
            </a:prstGeom>
            <a:ln w="12700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16200000" flipH="1">
              <a:off x="4217169" y="1570218"/>
              <a:ext cx="48556" cy="48556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4265882" y="1570696"/>
              <a:ext cx="48556" cy="4758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5725" y="1618776"/>
              <a:ext cx="0" cy="398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0800000">
              <a:off x="4267010" y="1855415"/>
              <a:ext cx="58268" cy="58268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4155017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10800000" flipH="1">
              <a:off x="4294216" y="1854772"/>
              <a:ext cx="57296" cy="5826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Arc 22"/>
            <p:cNvSpPr/>
            <p:nvPr/>
          </p:nvSpPr>
          <p:spPr>
            <a:xfrm rot="10800000" flipH="1">
              <a:off x="4428874" y="1856288"/>
              <a:ext cx="58268" cy="57296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155016" y="1729070"/>
              <a:ext cx="0" cy="156351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87142" y="1729070"/>
              <a:ext cx="0" cy="158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75894" y="1729070"/>
              <a:ext cx="652" cy="407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/>
            <p:cNvSpPr/>
            <p:nvPr/>
          </p:nvSpPr>
          <p:spPr>
            <a:xfrm rot="10800000" flipH="1">
              <a:off x="4208450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376433" y="1519720"/>
              <a:ext cx="0" cy="13984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5400000" flipH="1">
              <a:off x="4347942" y="1505638"/>
              <a:ext cx="29134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4339687" y="1780474"/>
              <a:ext cx="48556" cy="25249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4364294" y="1781453"/>
              <a:ext cx="48556" cy="23307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51718" y="1815500"/>
              <a:ext cx="0" cy="6895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5400000" flipH="1">
              <a:off x="4428667" y="1476226"/>
              <a:ext cx="58268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Arc 33"/>
            <p:cNvSpPr/>
            <p:nvPr/>
          </p:nvSpPr>
          <p:spPr>
            <a:xfrm rot="5400000" flipH="1">
              <a:off x="4457905" y="1563523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4431657" y="1564268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c 35"/>
            <p:cNvSpPr/>
            <p:nvPr/>
          </p:nvSpPr>
          <p:spPr>
            <a:xfrm rot="10800000" flipH="1">
              <a:off x="4403625" y="1855523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Arc 36"/>
            <p:cNvSpPr/>
            <p:nvPr/>
          </p:nvSpPr>
          <p:spPr>
            <a:xfrm rot="16200000" flipH="1">
              <a:off x="4400275" y="1855087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4314281" y="1505069"/>
              <a:ext cx="28163" cy="29134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155017" y="1477740"/>
              <a:ext cx="29134" cy="28928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Arc 39"/>
            <p:cNvSpPr/>
            <p:nvPr/>
          </p:nvSpPr>
          <p:spPr>
            <a:xfrm rot="5400000" flipH="1">
              <a:off x="4187932" y="1505898"/>
              <a:ext cx="29134" cy="28928"/>
            </a:xfrm>
            <a:prstGeom prst="arc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Arc 40"/>
            <p:cNvSpPr/>
            <p:nvPr/>
          </p:nvSpPr>
          <p:spPr>
            <a:xfrm rot="5400000" flipH="1">
              <a:off x="4158694" y="1477639"/>
              <a:ext cx="58268" cy="58268"/>
            </a:xfrm>
            <a:prstGeom prst="arc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Arc 41"/>
            <p:cNvSpPr/>
            <p:nvPr/>
          </p:nvSpPr>
          <p:spPr>
            <a:xfrm flipH="1">
              <a:off x="4266696" y="1477075"/>
              <a:ext cx="57296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155017" y="1492116"/>
              <a:ext cx="0" cy="16703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294859" y="1476226"/>
              <a:ext cx="163149" cy="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14281" y="1518905"/>
              <a:ext cx="0" cy="679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0712" y="1815500"/>
              <a:ext cx="0" cy="5535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27877" y="1505153"/>
              <a:ext cx="359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413994" y="1883249"/>
              <a:ext cx="485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445712" y="1563420"/>
              <a:ext cx="28163" cy="2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31788" y="1577987"/>
              <a:ext cx="237" cy="29328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472812" y="1620727"/>
              <a:ext cx="2913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72575" y="1615872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501575" y="1616147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flipV="1">
              <a:off x="4474384" y="1592069"/>
              <a:ext cx="25249" cy="252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7009" y="1620879"/>
              <a:ext cx="0" cy="97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487009" y="1582357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265849" y="1784138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634"/>
            <p:cNvGrpSpPr/>
            <p:nvPr/>
          </p:nvGrpSpPr>
          <p:grpSpPr>
            <a:xfrm>
              <a:off x="4251449" y="1793574"/>
              <a:ext cx="29371" cy="5130"/>
              <a:chOff x="4724894" y="1611142"/>
              <a:chExt cx="108879" cy="1901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4725773" y="1612161"/>
                <a:ext cx="10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724894" y="1612160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832400" y="1611142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4254360" y="1799190"/>
              <a:ext cx="23307" cy="23307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4266014" y="1822497"/>
              <a:ext cx="0" cy="9711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flipV="1">
              <a:off x="4302461" y="1540113"/>
              <a:ext cx="23307" cy="233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313705" y="1560507"/>
              <a:ext cx="0" cy="12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532"/>
            <p:cNvGrpSpPr/>
            <p:nvPr/>
          </p:nvGrpSpPr>
          <p:grpSpPr>
            <a:xfrm>
              <a:off x="4299714" y="1524575"/>
              <a:ext cx="29371" cy="14567"/>
              <a:chOff x="4324218" y="1634400"/>
              <a:chExt cx="108879" cy="53999"/>
            </a:xfrm>
          </p:grpSpPr>
          <p:grpSp>
            <p:nvGrpSpPr>
              <p:cNvPr id="120" name="Group 533"/>
              <p:cNvGrpSpPr/>
              <p:nvPr/>
            </p:nvGrpSpPr>
            <p:grpSpPr>
              <a:xfrm>
                <a:off x="4324218" y="16693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 flipV="1">
                <a:off x="4377600" y="1634400"/>
                <a:ext cx="0" cy="36000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 flipV="1">
              <a:off x="4217002" y="1524575"/>
              <a:ext cx="0" cy="971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516"/>
            <p:cNvGrpSpPr/>
            <p:nvPr/>
          </p:nvGrpSpPr>
          <p:grpSpPr>
            <a:xfrm>
              <a:off x="4202602" y="1534012"/>
              <a:ext cx="29371" cy="28923"/>
              <a:chOff x="4644008" y="1671181"/>
              <a:chExt cx="108879" cy="107219"/>
            </a:xfrm>
          </p:grpSpPr>
          <p:grpSp>
            <p:nvGrpSpPr>
              <p:cNvPr id="115" name="Group 518"/>
              <p:cNvGrpSpPr/>
              <p:nvPr/>
            </p:nvGrpSpPr>
            <p:grpSpPr>
              <a:xfrm>
                <a:off x="4644008" y="16711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4654800" y="1692000"/>
                <a:ext cx="86400" cy="86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 flipV="1">
              <a:off x="4217166" y="1562935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265725" y="1504466"/>
              <a:ext cx="971" cy="113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65399" y="1729070"/>
              <a:ext cx="652" cy="55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487142" y="1504740"/>
              <a:ext cx="0" cy="77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87142" y="1630590"/>
              <a:ext cx="0" cy="2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067944" y="1477534"/>
              <a:ext cx="120420" cy="20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68376" y="1634890"/>
              <a:ext cx="23844" cy="2014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160166" y="1735664"/>
              <a:ext cx="21583" cy="16444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81805" y="1736809"/>
              <a:ext cx="24050" cy="16444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95915" y="1735664"/>
              <a:ext cx="26517" cy="1644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4184150" y="1913439"/>
              <a:ext cx="53412" cy="1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294859" y="1913439"/>
              <a:ext cx="163149" cy="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266367" y="1831038"/>
              <a:ext cx="652" cy="5341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Hexagon 80"/>
            <p:cNvSpPr/>
            <p:nvPr/>
          </p:nvSpPr>
          <p:spPr>
            <a:xfrm rot="5400000">
              <a:off x="4342773" y="1659822"/>
              <a:ext cx="67979" cy="67979"/>
            </a:xfrm>
            <a:prstGeom prst="hexagon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Diamond 81"/>
            <p:cNvSpPr/>
            <p:nvPr/>
          </p:nvSpPr>
          <p:spPr>
            <a:xfrm>
              <a:off x="4453496" y="1660533"/>
              <a:ext cx="67773" cy="6756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3" name="Group 20"/>
            <p:cNvGrpSpPr/>
            <p:nvPr/>
          </p:nvGrpSpPr>
          <p:grpSpPr>
            <a:xfrm>
              <a:off x="4361008" y="1548805"/>
              <a:ext cx="31076" cy="31076"/>
              <a:chOff x="8066715" y="1045949"/>
              <a:chExt cx="115200" cy="1152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066715" y="1045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075305" y="1062379"/>
                <a:ext cx="99060" cy="77153"/>
              </a:xfrm>
              <a:prstGeom prst="rect">
                <a:avLst/>
              </a:prstGeom>
            </p:spPr>
          </p:pic>
        </p:grpSp>
        <p:grpSp>
          <p:nvGrpSpPr>
            <p:cNvPr id="84" name="Group 22"/>
            <p:cNvGrpSpPr/>
            <p:nvPr/>
          </p:nvGrpSpPr>
          <p:grpSpPr>
            <a:xfrm>
              <a:off x="4385346" y="1822298"/>
              <a:ext cx="31076" cy="31076"/>
              <a:chOff x="8219115" y="1198349"/>
              <a:chExt cx="115200" cy="115200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219115" y="11983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227705" y="1214779"/>
                <a:ext cx="96203" cy="77153"/>
              </a:xfrm>
              <a:prstGeom prst="rect">
                <a:avLst/>
              </a:prstGeom>
            </p:spPr>
          </p:pic>
        </p:grpSp>
        <p:grpSp>
          <p:nvGrpSpPr>
            <p:cNvPr id="85" name="Group 24"/>
            <p:cNvGrpSpPr/>
            <p:nvPr/>
          </p:nvGrpSpPr>
          <p:grpSpPr>
            <a:xfrm>
              <a:off x="4335646" y="1822497"/>
              <a:ext cx="31076" cy="31076"/>
              <a:chOff x="8371515" y="1350749"/>
              <a:chExt cx="115200" cy="1152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8371515" y="13507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380105" y="1367179"/>
                <a:ext cx="95250" cy="77153"/>
              </a:xfrm>
              <a:prstGeom prst="rect">
                <a:avLst/>
              </a:prstGeom>
            </p:spPr>
          </p:pic>
        </p:grpSp>
        <p:grpSp>
          <p:nvGrpSpPr>
            <p:cNvPr id="86" name="Group 41"/>
            <p:cNvGrpSpPr/>
            <p:nvPr/>
          </p:nvGrpSpPr>
          <p:grpSpPr>
            <a:xfrm>
              <a:off x="4199673" y="1491661"/>
              <a:ext cx="31076" cy="31076"/>
              <a:chOff x="6716324" y="1038714"/>
              <a:chExt cx="115200" cy="1152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6785943" y="1070532"/>
                <a:ext cx="0" cy="792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6716324" y="1038714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724914" y="1057525"/>
                <a:ext cx="95250" cy="75248"/>
              </a:xfrm>
              <a:prstGeom prst="rect">
                <a:avLst/>
              </a:prstGeom>
            </p:spPr>
          </p:pic>
        </p:grpSp>
        <p:grpSp>
          <p:nvGrpSpPr>
            <p:cNvPr id="87" name="Group 38"/>
            <p:cNvGrpSpPr/>
            <p:nvPr/>
          </p:nvGrpSpPr>
          <p:grpSpPr>
            <a:xfrm>
              <a:off x="4251155" y="1491661"/>
              <a:ext cx="31076" cy="31076"/>
              <a:chOff x="8676315" y="1655549"/>
              <a:chExt cx="115200" cy="11520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676315" y="16555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684905" y="1671979"/>
                <a:ext cx="98108" cy="75248"/>
              </a:xfrm>
              <a:prstGeom prst="rect">
                <a:avLst/>
              </a:prstGeom>
            </p:spPr>
          </p:pic>
        </p:grpSp>
        <p:grpSp>
          <p:nvGrpSpPr>
            <p:cNvPr id="88" name="Group 52"/>
            <p:cNvGrpSpPr/>
            <p:nvPr/>
          </p:nvGrpSpPr>
          <p:grpSpPr>
            <a:xfrm>
              <a:off x="4139478" y="1822497"/>
              <a:ext cx="31076" cy="31076"/>
              <a:chOff x="8828715" y="1807949"/>
              <a:chExt cx="115200" cy="1152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828715" y="1807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1824379"/>
                <a:ext cx="92393" cy="75248"/>
              </a:xfrm>
              <a:prstGeom prst="rect">
                <a:avLst/>
              </a:prstGeom>
            </p:spPr>
          </p:pic>
        </p:grpSp>
        <p:grpSp>
          <p:nvGrpSpPr>
            <p:cNvPr id="89" name="Group 53"/>
            <p:cNvGrpSpPr/>
            <p:nvPr/>
          </p:nvGrpSpPr>
          <p:grpSpPr>
            <a:xfrm>
              <a:off x="4471471" y="1821806"/>
              <a:ext cx="31076" cy="31076"/>
              <a:chOff x="8828715" y="2027001"/>
              <a:chExt cx="115200" cy="115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8828715" y="2027001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2043431"/>
                <a:ext cx="96203" cy="77153"/>
              </a:xfrm>
              <a:prstGeom prst="rect">
                <a:avLst/>
              </a:prstGeom>
            </p:spPr>
          </p:pic>
        </p:grpSp>
      </p:grpSp>
      <p:sp>
        <p:nvSpPr>
          <p:cNvPr id="114" name="TextBox 1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0" y="14400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:\Users\Richard\Dropbox\Work\PhD\Projects\Images\Images\jpg\Rat (2).jpg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78" r="2778" b="6556"/>
          <a:stretch/>
        </p:blipFill>
        <p:spPr bwMode="auto">
          <a:xfrm>
            <a:off x="14257" y="378000"/>
            <a:ext cx="612000" cy="648000"/>
          </a:xfrm>
          <a:prstGeom prst="roundRect">
            <a:avLst>
              <a:gd name="adj" fmla="val 2862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349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306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7167" r="8434" b="2364"/>
          <a:stretch/>
        </p:blipFill>
        <p:spPr bwMode="auto">
          <a:xfrm>
            <a:off x="179512" y="396000"/>
            <a:ext cx="2700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2" t="6851" r="8956" b="2681"/>
          <a:stretch/>
        </p:blipFill>
        <p:spPr bwMode="auto">
          <a:xfrm>
            <a:off x="3240152" y="396000"/>
            <a:ext cx="2700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7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559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5" t="7167" r="8434" b="2364"/>
          <a:stretch/>
        </p:blipFill>
        <p:spPr bwMode="auto">
          <a:xfrm>
            <a:off x="179512" y="396000"/>
            <a:ext cx="2700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2" t="6851" r="8956" b="2681"/>
          <a:stretch/>
        </p:blipFill>
        <p:spPr bwMode="auto">
          <a:xfrm>
            <a:off x="3240152" y="396000"/>
            <a:ext cx="2700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7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634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108675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108675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543375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43375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543375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69" t="4362" r="1958" b="3787"/>
          <a:stretch/>
        </p:blipFill>
        <p:spPr bwMode="auto">
          <a:xfrm>
            <a:off x="3114168" y="366282"/>
            <a:ext cx="2970000" cy="4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39" t="3410" r="4642" b="4175"/>
          <a:stretch/>
        </p:blipFill>
        <p:spPr bwMode="auto">
          <a:xfrm>
            <a:off x="107504" y="5755050"/>
            <a:ext cx="2880000" cy="496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76" t="3785" r="2226" b="4100"/>
          <a:stretch/>
        </p:blipFill>
        <p:spPr bwMode="auto">
          <a:xfrm>
            <a:off x="35497" y="366282"/>
            <a:ext cx="2957549" cy="4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5" t="3804" r="2593" b="4238"/>
          <a:stretch/>
        </p:blipFill>
        <p:spPr bwMode="auto">
          <a:xfrm>
            <a:off x="3132168" y="5753381"/>
            <a:ext cx="2952000" cy="4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273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3" t="7104" r="7951" b="2130"/>
          <a:stretch/>
        </p:blipFill>
        <p:spPr bwMode="auto">
          <a:xfrm>
            <a:off x="180000" y="432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3" t="6669" r="7673" b="2696"/>
          <a:stretch/>
        </p:blipFill>
        <p:spPr bwMode="auto">
          <a:xfrm>
            <a:off x="3240000" y="432000"/>
            <a:ext cx="27432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4" t="6753" r="-664" b="2108"/>
          <a:stretch/>
        </p:blipFill>
        <p:spPr bwMode="auto">
          <a:xfrm>
            <a:off x="180000" y="4428000"/>
            <a:ext cx="2988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22" t="7195" r="7109" b="1839"/>
          <a:stretch/>
        </p:blipFill>
        <p:spPr bwMode="auto">
          <a:xfrm>
            <a:off x="3240000" y="4428000"/>
            <a:ext cx="2754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207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72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7" t="7135" r="7779" b="1724"/>
          <a:stretch/>
        </p:blipFill>
        <p:spPr bwMode="auto">
          <a:xfrm>
            <a:off x="180000" y="396000"/>
            <a:ext cx="2736000" cy="36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7" t="7317" r="8431" b="2693"/>
          <a:stretch/>
        </p:blipFill>
        <p:spPr bwMode="auto">
          <a:xfrm>
            <a:off x="3240000" y="396000"/>
            <a:ext cx="270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918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2376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Animal5 130309</a:t>
            </a:r>
            <a:endParaRPr lang="en-AU" dirty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" cstate="print"/>
          <a:srcRect l="576" t="7175" r="8446" b="2870"/>
          <a:stretch>
            <a:fillRect/>
          </a:stretch>
        </p:blipFill>
        <p:spPr bwMode="auto">
          <a:xfrm>
            <a:off x="180000" y="432000"/>
            <a:ext cx="2721896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 l="384" t="6744" r="8254" b="3013"/>
          <a:stretch>
            <a:fillRect/>
          </a:stretch>
        </p:blipFill>
        <p:spPr bwMode="auto">
          <a:xfrm>
            <a:off x="3240000" y="432000"/>
            <a:ext cx="2729876" cy="360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 l="192" t="6626" r="8660" b="2881"/>
          <a:stretch>
            <a:fillRect/>
          </a:stretch>
        </p:blipFill>
        <p:spPr bwMode="auto">
          <a:xfrm>
            <a:off x="180000" y="4428000"/>
            <a:ext cx="2723404" cy="361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/>
          <a:srcRect l="574" t="6770" r="8807" b="2881"/>
          <a:stretch>
            <a:fillRect/>
          </a:stretch>
        </p:blipFill>
        <p:spPr bwMode="auto">
          <a:xfrm>
            <a:off x="3240000" y="4428000"/>
            <a:ext cx="2707581" cy="35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Animal5 130309</a:t>
            </a:r>
            <a:endParaRPr lang="en-AU" dirty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" cstate="print"/>
          <a:srcRect l="576" t="7175" r="8446" b="2870"/>
          <a:stretch>
            <a:fillRect/>
          </a:stretch>
        </p:blipFill>
        <p:spPr bwMode="auto">
          <a:xfrm>
            <a:off x="180000" y="432000"/>
            <a:ext cx="2721896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 l="384" t="6744" r="8254" b="3013"/>
          <a:stretch>
            <a:fillRect/>
          </a:stretch>
        </p:blipFill>
        <p:spPr bwMode="auto">
          <a:xfrm>
            <a:off x="3240000" y="432000"/>
            <a:ext cx="2729876" cy="360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 l="192" t="6626" r="8660" b="2881"/>
          <a:stretch>
            <a:fillRect/>
          </a:stretch>
        </p:blipFill>
        <p:spPr bwMode="auto">
          <a:xfrm>
            <a:off x="180000" y="4428000"/>
            <a:ext cx="2723404" cy="361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/>
          <a:srcRect l="574" t="6770" r="8807" b="2881"/>
          <a:stretch>
            <a:fillRect/>
          </a:stretch>
        </p:blipFill>
        <p:spPr bwMode="auto">
          <a:xfrm>
            <a:off x="3240000" y="4428000"/>
            <a:ext cx="2707581" cy="35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Animal6 130309</a:t>
            </a: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385" t="7188" r="7505" b="3019"/>
          <a:stretch>
            <a:fillRect/>
          </a:stretch>
        </p:blipFill>
        <p:spPr bwMode="auto">
          <a:xfrm>
            <a:off x="180000" y="432000"/>
            <a:ext cx="2752081" cy="359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384" t="6901" r="9022" b="3307"/>
          <a:stretch>
            <a:fillRect/>
          </a:stretch>
        </p:blipFill>
        <p:spPr bwMode="auto">
          <a:xfrm>
            <a:off x="3240000" y="432000"/>
            <a:ext cx="2706934" cy="358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384" t="7172" r="8638" b="3299"/>
          <a:stretch>
            <a:fillRect/>
          </a:stretch>
        </p:blipFill>
        <p:spPr bwMode="auto">
          <a:xfrm>
            <a:off x="180000" y="4428000"/>
            <a:ext cx="2718368" cy="357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 l="384" t="7158" r="8638" b="3293"/>
          <a:stretch>
            <a:fillRect/>
          </a:stretch>
        </p:blipFill>
        <p:spPr bwMode="auto">
          <a:xfrm>
            <a:off x="3240000" y="4428000"/>
            <a:ext cx="2718420" cy="358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Animal6 130309</a:t>
            </a: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385" t="7188" r="7505" b="3019"/>
          <a:stretch>
            <a:fillRect/>
          </a:stretch>
        </p:blipFill>
        <p:spPr bwMode="auto">
          <a:xfrm>
            <a:off x="180000" y="432000"/>
            <a:ext cx="2752081" cy="359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384" t="6901" r="9022" b="3307"/>
          <a:stretch>
            <a:fillRect/>
          </a:stretch>
        </p:blipFill>
        <p:spPr bwMode="auto">
          <a:xfrm>
            <a:off x="3240000" y="432000"/>
            <a:ext cx="2706934" cy="358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384" t="7172" r="8638" b="3299"/>
          <a:stretch>
            <a:fillRect/>
          </a:stretch>
        </p:blipFill>
        <p:spPr bwMode="auto">
          <a:xfrm>
            <a:off x="180000" y="4428000"/>
            <a:ext cx="2718368" cy="357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 l="384" t="7158" r="8638" b="3293"/>
          <a:stretch>
            <a:fillRect/>
          </a:stretch>
        </p:blipFill>
        <p:spPr bwMode="auto">
          <a:xfrm>
            <a:off x="3240000" y="4428000"/>
            <a:ext cx="2718420" cy="358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Animal8 120720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84" t="7172" r="8638" b="3156"/>
          <a:stretch>
            <a:fillRect/>
          </a:stretch>
        </p:blipFill>
        <p:spPr bwMode="auto">
          <a:xfrm>
            <a:off x="180000" y="432000"/>
            <a:ext cx="2718380" cy="358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l="192" t="7188" r="7890" b="3019"/>
          <a:stretch>
            <a:fillRect/>
          </a:stretch>
        </p:blipFill>
        <p:spPr bwMode="auto">
          <a:xfrm>
            <a:off x="3240000" y="432000"/>
            <a:ext cx="2746444" cy="3591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 l="574" t="7172" r="8999" b="3299"/>
          <a:stretch>
            <a:fillRect/>
          </a:stretch>
        </p:blipFill>
        <p:spPr bwMode="auto">
          <a:xfrm>
            <a:off x="180000" y="4428000"/>
            <a:ext cx="2701863" cy="357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 l="384" t="7172" r="9214" b="3299"/>
          <a:stretch>
            <a:fillRect/>
          </a:stretch>
        </p:blipFill>
        <p:spPr bwMode="auto">
          <a:xfrm>
            <a:off x="3240000" y="4428000"/>
            <a:ext cx="2701250" cy="357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Animal8 120720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84" t="7172" r="8638" b="3156"/>
          <a:stretch>
            <a:fillRect/>
          </a:stretch>
        </p:blipFill>
        <p:spPr bwMode="auto">
          <a:xfrm>
            <a:off x="180000" y="432000"/>
            <a:ext cx="2718380" cy="358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l="192" t="7188" r="7890" b="3019"/>
          <a:stretch>
            <a:fillRect/>
          </a:stretch>
        </p:blipFill>
        <p:spPr bwMode="auto">
          <a:xfrm>
            <a:off x="3240000" y="432000"/>
            <a:ext cx="2746444" cy="3591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 l="574" t="7172" r="8999" b="3299"/>
          <a:stretch>
            <a:fillRect/>
          </a:stretch>
        </p:blipFill>
        <p:spPr bwMode="auto">
          <a:xfrm>
            <a:off x="180000" y="4428000"/>
            <a:ext cx="2701863" cy="357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 l="384" t="7172" r="9214" b="3299"/>
          <a:stretch>
            <a:fillRect/>
          </a:stretch>
        </p:blipFill>
        <p:spPr bwMode="auto">
          <a:xfrm>
            <a:off x="3240000" y="4428000"/>
            <a:ext cx="2701250" cy="357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Animal7 130727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85" t="7188" r="8852" b="3163"/>
          <a:stretch>
            <a:fillRect/>
          </a:stretch>
        </p:blipFill>
        <p:spPr bwMode="auto">
          <a:xfrm>
            <a:off x="180000" y="432000"/>
            <a:ext cx="2711929" cy="3585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l="192" t="7202" r="8852" b="3025"/>
          <a:stretch>
            <a:fillRect/>
          </a:stretch>
        </p:blipFill>
        <p:spPr bwMode="auto">
          <a:xfrm>
            <a:off x="3240000" y="432000"/>
            <a:ext cx="2717715" cy="358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 l="385" t="7188" r="8852" b="3163"/>
          <a:stretch>
            <a:fillRect/>
          </a:stretch>
        </p:blipFill>
        <p:spPr bwMode="auto">
          <a:xfrm>
            <a:off x="180000" y="4428000"/>
            <a:ext cx="2711945" cy="358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 l="576" t="6757" r="8446" b="3019"/>
          <a:stretch>
            <a:fillRect/>
          </a:stretch>
        </p:blipFill>
        <p:spPr bwMode="auto">
          <a:xfrm>
            <a:off x="3240000" y="4428000"/>
            <a:ext cx="2718468" cy="359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1908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1" t="2597" r="614" b="93814"/>
          <a:stretch/>
        </p:blipFill>
        <p:spPr bwMode="auto">
          <a:xfrm>
            <a:off x="1584000" y="18000"/>
            <a:ext cx="29520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76256" y="111618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Animal7 130727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85" t="7188" r="8852" b="3163"/>
          <a:stretch>
            <a:fillRect/>
          </a:stretch>
        </p:blipFill>
        <p:spPr bwMode="auto">
          <a:xfrm>
            <a:off x="180000" y="432000"/>
            <a:ext cx="2711929" cy="3585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l="192" t="7202" r="8852" b="3025"/>
          <a:stretch>
            <a:fillRect/>
          </a:stretch>
        </p:blipFill>
        <p:spPr bwMode="auto">
          <a:xfrm>
            <a:off x="3240000" y="432000"/>
            <a:ext cx="2717715" cy="358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 l="385" t="7188" r="8852" b="3163"/>
          <a:stretch>
            <a:fillRect/>
          </a:stretch>
        </p:blipFill>
        <p:spPr bwMode="auto">
          <a:xfrm>
            <a:off x="180000" y="4428000"/>
            <a:ext cx="2711945" cy="358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 l="576" t="6757" r="7830" b="3019"/>
          <a:stretch>
            <a:fillRect/>
          </a:stretch>
        </p:blipFill>
        <p:spPr bwMode="auto">
          <a:xfrm>
            <a:off x="3240000" y="4428000"/>
            <a:ext cx="2736889" cy="359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2008" y="63449"/>
            <a:ext cx="6084168" cy="8181529"/>
            <a:chOff x="0" y="-1"/>
            <a:chExt cx="6084168" cy="8181529"/>
          </a:xfrm>
        </p:grpSpPr>
        <p:sp>
          <p:nvSpPr>
            <p:cNvPr id="15" name="TextBox 14"/>
            <p:cNvSpPr txBox="1"/>
            <p:nvPr/>
          </p:nvSpPr>
          <p:spPr>
            <a:xfrm>
              <a:off x="0" y="1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AU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60000" y="-1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414000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60000" y="414000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969" t="4362" r="1958" b="3787"/>
            <a:stretch/>
          </p:blipFill>
          <p:spPr bwMode="auto">
            <a:xfrm>
              <a:off x="3114168" y="279072"/>
              <a:ext cx="2970000" cy="37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39" t="3410" r="4642" b="4175"/>
            <a:stretch/>
          </p:blipFill>
          <p:spPr bwMode="auto">
            <a:xfrm>
              <a:off x="107504" y="4384800"/>
              <a:ext cx="2880000" cy="37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" t="3785" r="2226" b="4100"/>
            <a:stretch/>
          </p:blipFill>
          <p:spPr bwMode="auto">
            <a:xfrm>
              <a:off x="35497" y="279072"/>
              <a:ext cx="2957549" cy="37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625" t="3804" r="2593" b="4238"/>
            <a:stretch/>
          </p:blipFill>
          <p:spPr bwMode="auto">
            <a:xfrm>
              <a:off x="3132168" y="4383528"/>
              <a:ext cx="2952000" cy="37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227314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2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60000" cy="82800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6120000" cy="41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0000" y="-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4052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0000" y="415454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0" y="0"/>
            <a:ext cx="6119832" cy="4140000"/>
            <a:chOff x="0" y="0"/>
            <a:chExt cx="6119832" cy="4140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3060000" cy="4140000"/>
              <a:chOff x="0" y="0"/>
              <a:chExt cx="3060000" cy="41400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0" y="0"/>
                <a:ext cx="3060000" cy="2070000"/>
                <a:chOff x="0" y="0"/>
                <a:chExt cx="3060000" cy="2070000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53000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0" y="2070000"/>
                <a:ext cx="3060000" cy="2070000"/>
                <a:chOff x="0" y="0"/>
                <a:chExt cx="3060000" cy="2070000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153000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3059832" y="0"/>
              <a:ext cx="3060000" cy="4140000"/>
              <a:chOff x="0" y="0"/>
              <a:chExt cx="3060000" cy="4140000"/>
            </a:xfrm>
          </p:grpSpPr>
          <p:grpSp>
            <p:nvGrpSpPr>
              <p:cNvPr id="22" name="Group 15"/>
              <p:cNvGrpSpPr/>
              <p:nvPr/>
            </p:nvGrpSpPr>
            <p:grpSpPr>
              <a:xfrm>
                <a:off x="0" y="0"/>
                <a:ext cx="3060000" cy="2070000"/>
                <a:chOff x="0" y="0"/>
                <a:chExt cx="3060000" cy="207000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53000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3" name="Group 16"/>
              <p:cNvGrpSpPr/>
              <p:nvPr/>
            </p:nvGrpSpPr>
            <p:grpSpPr>
              <a:xfrm>
                <a:off x="0" y="2070000"/>
                <a:ext cx="3060000" cy="2070000"/>
                <a:chOff x="0" y="0"/>
                <a:chExt cx="3060000" cy="20700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53000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</p:grpSp>
      <p:grpSp>
        <p:nvGrpSpPr>
          <p:cNvPr id="29" name="Group 28"/>
          <p:cNvGrpSpPr/>
          <p:nvPr/>
        </p:nvGrpSpPr>
        <p:grpSpPr>
          <a:xfrm>
            <a:off x="0" y="4140522"/>
            <a:ext cx="6119832" cy="4140000"/>
            <a:chOff x="0" y="0"/>
            <a:chExt cx="6119832" cy="4140000"/>
          </a:xfrm>
        </p:grpSpPr>
        <p:grpSp>
          <p:nvGrpSpPr>
            <p:cNvPr id="30" name="Group 19"/>
            <p:cNvGrpSpPr/>
            <p:nvPr/>
          </p:nvGrpSpPr>
          <p:grpSpPr>
            <a:xfrm>
              <a:off x="0" y="0"/>
              <a:ext cx="3060000" cy="4140000"/>
              <a:chOff x="0" y="0"/>
              <a:chExt cx="3060000" cy="4140000"/>
            </a:xfrm>
          </p:grpSpPr>
          <p:grpSp>
            <p:nvGrpSpPr>
              <p:cNvPr id="38" name="Group 15"/>
              <p:cNvGrpSpPr/>
              <p:nvPr/>
            </p:nvGrpSpPr>
            <p:grpSpPr>
              <a:xfrm>
                <a:off x="0" y="0"/>
                <a:ext cx="3060000" cy="2070000"/>
                <a:chOff x="0" y="0"/>
                <a:chExt cx="3060000" cy="207000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153000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9" name="Group 16"/>
              <p:cNvGrpSpPr/>
              <p:nvPr/>
            </p:nvGrpSpPr>
            <p:grpSpPr>
              <a:xfrm>
                <a:off x="0" y="2070000"/>
                <a:ext cx="3060000" cy="2070000"/>
                <a:chOff x="0" y="0"/>
                <a:chExt cx="3060000" cy="207000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53000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grpSp>
          <p:nvGrpSpPr>
            <p:cNvPr id="31" name="Group 20"/>
            <p:cNvGrpSpPr/>
            <p:nvPr/>
          </p:nvGrpSpPr>
          <p:grpSpPr>
            <a:xfrm>
              <a:off x="3059832" y="0"/>
              <a:ext cx="3060000" cy="4140000"/>
              <a:chOff x="0" y="0"/>
              <a:chExt cx="3060000" cy="4140000"/>
            </a:xfrm>
          </p:grpSpPr>
          <p:grpSp>
            <p:nvGrpSpPr>
              <p:cNvPr id="32" name="Group 15"/>
              <p:cNvGrpSpPr/>
              <p:nvPr/>
            </p:nvGrpSpPr>
            <p:grpSpPr>
              <a:xfrm>
                <a:off x="0" y="0"/>
                <a:ext cx="3060000" cy="2070000"/>
                <a:chOff x="0" y="0"/>
                <a:chExt cx="3060000" cy="2070000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153000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3" name="Group 16"/>
              <p:cNvGrpSpPr/>
              <p:nvPr/>
            </p:nvGrpSpPr>
            <p:grpSpPr>
              <a:xfrm>
                <a:off x="0" y="2070000"/>
                <a:ext cx="3060000" cy="2070000"/>
                <a:chOff x="0" y="0"/>
                <a:chExt cx="3060000" cy="20700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530000" y="0"/>
                  <a:ext cx="1530000" cy="2070000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xmlns="" val="3122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555776" y="1692250"/>
            <a:ext cx="3173573" cy="3798000"/>
            <a:chOff x="2555776" y="1692250"/>
            <a:chExt cx="3173573" cy="3798000"/>
          </a:xfrm>
        </p:grpSpPr>
        <p:grpSp>
          <p:nvGrpSpPr>
            <p:cNvPr id="4" name="Group 3"/>
            <p:cNvGrpSpPr/>
            <p:nvPr/>
          </p:nvGrpSpPr>
          <p:grpSpPr>
            <a:xfrm>
              <a:off x="2555776" y="1775291"/>
              <a:ext cx="295274" cy="2930262"/>
              <a:chOff x="35496" y="349801"/>
              <a:chExt cx="295274" cy="223258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5496" y="349801"/>
                <a:ext cx="295274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AU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5496" y="788707"/>
                <a:ext cx="295274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496" y="1383796"/>
                <a:ext cx="295274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496" y="1877566"/>
                <a:ext cx="295274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496" y="2371336"/>
                <a:ext cx="287258" cy="211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</p:grpSp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" t="3785" r="2226" b="4100"/>
            <a:stretch/>
          </p:blipFill>
          <p:spPr bwMode="auto">
            <a:xfrm>
              <a:off x="2771800" y="1692250"/>
              <a:ext cx="2957549" cy="37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60000" y="396106"/>
            <a:ext cx="432048" cy="2880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952000" cy="255634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4987" t="16322" r="14050" b="19224"/>
          <a:stretch>
            <a:fillRect/>
          </a:stretch>
        </p:blipFill>
        <p:spPr bwMode="auto">
          <a:xfrm>
            <a:off x="18000" y="18000"/>
            <a:ext cx="894095" cy="104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11622" t="20675" r="9763" b="22489"/>
          <a:stretch>
            <a:fillRect/>
          </a:stretch>
        </p:blipFill>
        <p:spPr bwMode="auto">
          <a:xfrm>
            <a:off x="1944000" y="100800"/>
            <a:ext cx="990550" cy="91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67200" y="41760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971600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691680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044178"/>
            <a:ext cx="2520000" cy="14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11618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60000" y="396106"/>
            <a:ext cx="432048" cy="2880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4987" t="16322" r="14050" b="19224"/>
          <a:stretch>
            <a:fillRect/>
          </a:stretch>
        </p:blipFill>
        <p:spPr bwMode="auto">
          <a:xfrm>
            <a:off x="18000" y="18000"/>
            <a:ext cx="894095" cy="104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11622" t="20675" r="9763" b="22489"/>
          <a:stretch>
            <a:fillRect/>
          </a:stretch>
        </p:blipFill>
        <p:spPr bwMode="auto">
          <a:xfrm>
            <a:off x="1944000" y="100800"/>
            <a:ext cx="990550" cy="91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67200" y="41760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latin typeface="Arial" pitchFamily="34" charset="0"/>
                <a:cs typeface="Arial" pitchFamily="34" charset="0"/>
              </a:rPr>
              <a:t>f(x)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971600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691680" y="540122"/>
            <a:ext cx="288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044178"/>
            <a:ext cx="2520000" cy="14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11618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 cstate="print"/>
          <a:srcRect r="213" b="912"/>
          <a:stretch>
            <a:fillRect/>
          </a:stretch>
        </p:blipFill>
        <p:spPr bwMode="auto">
          <a:xfrm>
            <a:off x="359832" y="90000"/>
            <a:ext cx="2700000" cy="125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9832" y="1530000"/>
            <a:ext cx="2700000" cy="125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2880000" cy="288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880000" cy="14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18000" y="1800000"/>
            <a:ext cx="648000" cy="715840"/>
            <a:chOff x="4067944" y="1476226"/>
            <a:chExt cx="454488" cy="437457"/>
          </a:xfrm>
        </p:grpSpPr>
        <p:sp>
          <p:nvSpPr>
            <p:cNvPr id="11" name="Oval 10"/>
            <p:cNvSpPr/>
            <p:nvPr/>
          </p:nvSpPr>
          <p:spPr>
            <a:xfrm>
              <a:off x="4121027" y="1660533"/>
              <a:ext cx="67979" cy="67979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4231736" y="1660533"/>
              <a:ext cx="67979" cy="67979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256014" y="1678013"/>
              <a:ext cx="19423" cy="19423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366722" y="1684811"/>
              <a:ext cx="19423" cy="19423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flipV="1">
              <a:off x="4477431" y="1684811"/>
              <a:ext cx="19423" cy="19423"/>
            </a:xfrm>
            <a:prstGeom prst="curvedConnector3">
              <a:avLst/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flipV="1">
              <a:off x="4145305" y="1684811"/>
              <a:ext cx="19423" cy="19423"/>
            </a:xfrm>
            <a:prstGeom prst="curvedConnector3">
              <a:avLst/>
            </a:prstGeom>
            <a:ln w="12700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16200000" flipH="1">
              <a:off x="4217169" y="1570218"/>
              <a:ext cx="48556" cy="48556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4265882" y="1570696"/>
              <a:ext cx="48556" cy="4758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5725" y="1618776"/>
              <a:ext cx="0" cy="398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0800000">
              <a:off x="4267010" y="1855415"/>
              <a:ext cx="58268" cy="58268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4155017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10800000" flipH="1">
              <a:off x="4294216" y="1854772"/>
              <a:ext cx="57296" cy="5826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Arc 22"/>
            <p:cNvSpPr/>
            <p:nvPr/>
          </p:nvSpPr>
          <p:spPr>
            <a:xfrm rot="10800000" flipH="1">
              <a:off x="4428874" y="1856288"/>
              <a:ext cx="58268" cy="57296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155016" y="1729070"/>
              <a:ext cx="0" cy="156351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87142" y="1729070"/>
              <a:ext cx="0" cy="158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75894" y="1729070"/>
              <a:ext cx="652" cy="407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/>
            <p:cNvSpPr/>
            <p:nvPr/>
          </p:nvSpPr>
          <p:spPr>
            <a:xfrm rot="10800000" flipH="1">
              <a:off x="4208450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376433" y="1519720"/>
              <a:ext cx="0" cy="13984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5400000" flipH="1">
              <a:off x="4347942" y="1505638"/>
              <a:ext cx="29134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4339687" y="1780474"/>
              <a:ext cx="48556" cy="25249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4364294" y="1781453"/>
              <a:ext cx="48556" cy="23307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51718" y="1815500"/>
              <a:ext cx="0" cy="6895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5400000" flipH="1">
              <a:off x="4428667" y="1476226"/>
              <a:ext cx="58268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Arc 33"/>
            <p:cNvSpPr/>
            <p:nvPr/>
          </p:nvSpPr>
          <p:spPr>
            <a:xfrm rot="5400000" flipH="1">
              <a:off x="4457905" y="1563523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4431657" y="1564268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c 35"/>
            <p:cNvSpPr/>
            <p:nvPr/>
          </p:nvSpPr>
          <p:spPr>
            <a:xfrm rot="10800000" flipH="1">
              <a:off x="4403625" y="1855523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Arc 36"/>
            <p:cNvSpPr/>
            <p:nvPr/>
          </p:nvSpPr>
          <p:spPr>
            <a:xfrm rot="16200000" flipH="1">
              <a:off x="4400275" y="1855087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4314281" y="1505069"/>
              <a:ext cx="28163" cy="29134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155017" y="1477740"/>
              <a:ext cx="29134" cy="28928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Arc 39"/>
            <p:cNvSpPr/>
            <p:nvPr/>
          </p:nvSpPr>
          <p:spPr>
            <a:xfrm rot="5400000" flipH="1">
              <a:off x="4187932" y="1505898"/>
              <a:ext cx="29134" cy="28928"/>
            </a:xfrm>
            <a:prstGeom prst="arc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Arc 40"/>
            <p:cNvSpPr/>
            <p:nvPr/>
          </p:nvSpPr>
          <p:spPr>
            <a:xfrm rot="5400000" flipH="1">
              <a:off x="4158694" y="1477639"/>
              <a:ext cx="58268" cy="58268"/>
            </a:xfrm>
            <a:prstGeom prst="arc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Arc 41"/>
            <p:cNvSpPr/>
            <p:nvPr/>
          </p:nvSpPr>
          <p:spPr>
            <a:xfrm flipH="1">
              <a:off x="4266696" y="1477075"/>
              <a:ext cx="57296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155017" y="1492116"/>
              <a:ext cx="0" cy="16703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294859" y="1476226"/>
              <a:ext cx="163149" cy="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14281" y="1518905"/>
              <a:ext cx="0" cy="679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0712" y="1815500"/>
              <a:ext cx="0" cy="5535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27877" y="1505153"/>
              <a:ext cx="359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413994" y="1883249"/>
              <a:ext cx="485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445712" y="1563420"/>
              <a:ext cx="28163" cy="2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31788" y="1577987"/>
              <a:ext cx="237" cy="29328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472812" y="1620727"/>
              <a:ext cx="2913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72575" y="1615872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501575" y="1616147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flipV="1">
              <a:off x="4474384" y="1592069"/>
              <a:ext cx="25249" cy="252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7009" y="1620879"/>
              <a:ext cx="0" cy="97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487009" y="1582357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265849" y="1784138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634"/>
            <p:cNvGrpSpPr/>
            <p:nvPr/>
          </p:nvGrpSpPr>
          <p:grpSpPr>
            <a:xfrm>
              <a:off x="4251449" y="1793574"/>
              <a:ext cx="29371" cy="5130"/>
              <a:chOff x="4724894" y="1611142"/>
              <a:chExt cx="108879" cy="1901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4725773" y="1612161"/>
                <a:ext cx="10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724894" y="1612160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832400" y="1611142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4254360" y="1799190"/>
              <a:ext cx="23307" cy="23307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4266014" y="1822497"/>
              <a:ext cx="0" cy="9711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flipV="1">
              <a:off x="4302461" y="1540113"/>
              <a:ext cx="23307" cy="233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313705" y="1560507"/>
              <a:ext cx="0" cy="12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532"/>
            <p:cNvGrpSpPr/>
            <p:nvPr/>
          </p:nvGrpSpPr>
          <p:grpSpPr>
            <a:xfrm>
              <a:off x="4299714" y="1524575"/>
              <a:ext cx="29371" cy="14567"/>
              <a:chOff x="4324218" y="1634400"/>
              <a:chExt cx="108879" cy="53999"/>
            </a:xfrm>
          </p:grpSpPr>
          <p:grpSp>
            <p:nvGrpSpPr>
              <p:cNvPr id="120" name="Group 533"/>
              <p:cNvGrpSpPr/>
              <p:nvPr/>
            </p:nvGrpSpPr>
            <p:grpSpPr>
              <a:xfrm>
                <a:off x="4324218" y="16693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 flipV="1">
                <a:off x="4377600" y="1634400"/>
                <a:ext cx="0" cy="36000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 flipV="1">
              <a:off x="4217002" y="1524575"/>
              <a:ext cx="0" cy="971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516"/>
            <p:cNvGrpSpPr/>
            <p:nvPr/>
          </p:nvGrpSpPr>
          <p:grpSpPr>
            <a:xfrm>
              <a:off x="4202602" y="1534012"/>
              <a:ext cx="29371" cy="28923"/>
              <a:chOff x="4644008" y="1671181"/>
              <a:chExt cx="108879" cy="107219"/>
            </a:xfrm>
          </p:grpSpPr>
          <p:grpSp>
            <p:nvGrpSpPr>
              <p:cNvPr id="115" name="Group 518"/>
              <p:cNvGrpSpPr/>
              <p:nvPr/>
            </p:nvGrpSpPr>
            <p:grpSpPr>
              <a:xfrm>
                <a:off x="4644008" y="16711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4654800" y="1692000"/>
                <a:ext cx="86400" cy="86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 flipV="1">
              <a:off x="4217166" y="1562935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265725" y="1504466"/>
              <a:ext cx="971" cy="113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65399" y="1729070"/>
              <a:ext cx="652" cy="55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487142" y="1504740"/>
              <a:ext cx="0" cy="77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87142" y="1630590"/>
              <a:ext cx="0" cy="2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067944" y="1477534"/>
              <a:ext cx="120420" cy="20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68376" y="1634890"/>
              <a:ext cx="23844" cy="2014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160166" y="1735664"/>
              <a:ext cx="21583" cy="16444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81805" y="1736809"/>
              <a:ext cx="24050" cy="16444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95915" y="1735664"/>
              <a:ext cx="26517" cy="1644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4184150" y="1913439"/>
              <a:ext cx="53412" cy="1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294859" y="1913439"/>
              <a:ext cx="163149" cy="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266367" y="1831038"/>
              <a:ext cx="652" cy="5341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Hexagon 80"/>
            <p:cNvSpPr/>
            <p:nvPr/>
          </p:nvSpPr>
          <p:spPr>
            <a:xfrm rot="5400000">
              <a:off x="4342773" y="1659822"/>
              <a:ext cx="67979" cy="67979"/>
            </a:xfrm>
            <a:prstGeom prst="hexagon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Diamond 81"/>
            <p:cNvSpPr/>
            <p:nvPr/>
          </p:nvSpPr>
          <p:spPr>
            <a:xfrm>
              <a:off x="4453496" y="1660533"/>
              <a:ext cx="67773" cy="6756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3" name="Group 20"/>
            <p:cNvGrpSpPr/>
            <p:nvPr/>
          </p:nvGrpSpPr>
          <p:grpSpPr>
            <a:xfrm>
              <a:off x="4361008" y="1548805"/>
              <a:ext cx="31076" cy="31076"/>
              <a:chOff x="8066715" y="1045949"/>
              <a:chExt cx="115200" cy="1152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066715" y="1045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075305" y="1062379"/>
                <a:ext cx="99060" cy="77153"/>
              </a:xfrm>
              <a:prstGeom prst="rect">
                <a:avLst/>
              </a:prstGeom>
            </p:spPr>
          </p:pic>
        </p:grpSp>
        <p:grpSp>
          <p:nvGrpSpPr>
            <p:cNvPr id="84" name="Group 22"/>
            <p:cNvGrpSpPr/>
            <p:nvPr/>
          </p:nvGrpSpPr>
          <p:grpSpPr>
            <a:xfrm>
              <a:off x="4385346" y="1822298"/>
              <a:ext cx="31076" cy="31076"/>
              <a:chOff x="8219115" y="1198349"/>
              <a:chExt cx="115200" cy="115200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219115" y="11983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227705" y="1214779"/>
                <a:ext cx="96203" cy="77153"/>
              </a:xfrm>
              <a:prstGeom prst="rect">
                <a:avLst/>
              </a:prstGeom>
            </p:spPr>
          </p:pic>
        </p:grpSp>
        <p:grpSp>
          <p:nvGrpSpPr>
            <p:cNvPr id="85" name="Group 24"/>
            <p:cNvGrpSpPr/>
            <p:nvPr/>
          </p:nvGrpSpPr>
          <p:grpSpPr>
            <a:xfrm>
              <a:off x="4335646" y="1822497"/>
              <a:ext cx="31076" cy="31076"/>
              <a:chOff x="8371515" y="1350749"/>
              <a:chExt cx="115200" cy="1152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8371515" y="13507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380105" y="1367179"/>
                <a:ext cx="95250" cy="77153"/>
              </a:xfrm>
              <a:prstGeom prst="rect">
                <a:avLst/>
              </a:prstGeom>
            </p:spPr>
          </p:pic>
        </p:grpSp>
        <p:grpSp>
          <p:nvGrpSpPr>
            <p:cNvPr id="86" name="Group 41"/>
            <p:cNvGrpSpPr/>
            <p:nvPr/>
          </p:nvGrpSpPr>
          <p:grpSpPr>
            <a:xfrm>
              <a:off x="4199673" y="1491661"/>
              <a:ext cx="31076" cy="31076"/>
              <a:chOff x="6716324" y="1038714"/>
              <a:chExt cx="115200" cy="1152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6785943" y="1070532"/>
                <a:ext cx="0" cy="792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6716324" y="1038714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724914" y="1057525"/>
                <a:ext cx="95250" cy="75248"/>
              </a:xfrm>
              <a:prstGeom prst="rect">
                <a:avLst/>
              </a:prstGeom>
            </p:spPr>
          </p:pic>
        </p:grpSp>
        <p:grpSp>
          <p:nvGrpSpPr>
            <p:cNvPr id="87" name="Group 38"/>
            <p:cNvGrpSpPr/>
            <p:nvPr/>
          </p:nvGrpSpPr>
          <p:grpSpPr>
            <a:xfrm>
              <a:off x="4251155" y="1491661"/>
              <a:ext cx="31076" cy="31076"/>
              <a:chOff x="8676315" y="1655549"/>
              <a:chExt cx="115200" cy="11520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676315" y="16555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684905" y="1671979"/>
                <a:ext cx="98108" cy="75248"/>
              </a:xfrm>
              <a:prstGeom prst="rect">
                <a:avLst/>
              </a:prstGeom>
            </p:spPr>
          </p:pic>
        </p:grpSp>
        <p:grpSp>
          <p:nvGrpSpPr>
            <p:cNvPr id="88" name="Group 52"/>
            <p:cNvGrpSpPr/>
            <p:nvPr/>
          </p:nvGrpSpPr>
          <p:grpSpPr>
            <a:xfrm>
              <a:off x="4139478" y="1822497"/>
              <a:ext cx="31076" cy="31076"/>
              <a:chOff x="8828715" y="1807949"/>
              <a:chExt cx="115200" cy="1152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828715" y="1807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1824379"/>
                <a:ext cx="92393" cy="75248"/>
              </a:xfrm>
              <a:prstGeom prst="rect">
                <a:avLst/>
              </a:prstGeom>
            </p:spPr>
          </p:pic>
        </p:grpSp>
        <p:grpSp>
          <p:nvGrpSpPr>
            <p:cNvPr id="89" name="Group 53"/>
            <p:cNvGrpSpPr/>
            <p:nvPr/>
          </p:nvGrpSpPr>
          <p:grpSpPr>
            <a:xfrm>
              <a:off x="4471471" y="1821806"/>
              <a:ext cx="31076" cy="31076"/>
              <a:chOff x="8828715" y="2027001"/>
              <a:chExt cx="115200" cy="115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8828715" y="2027001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2043431"/>
                <a:ext cx="96203" cy="77153"/>
              </a:xfrm>
              <a:prstGeom prst="rect">
                <a:avLst/>
              </a:prstGeom>
            </p:spPr>
          </p:pic>
        </p:grpSp>
      </p:grpSp>
      <p:sp>
        <p:nvSpPr>
          <p:cNvPr id="114" name="TextBox 1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0" y="14400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6" cstate="print"/>
          <a:srcRect l="30267" t="25332" r="29685" b="31433"/>
          <a:stretch>
            <a:fillRect/>
          </a:stretch>
        </p:blipFill>
        <p:spPr bwMode="auto">
          <a:xfrm>
            <a:off x="18000" y="449999"/>
            <a:ext cx="648000" cy="53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 cstate="print"/>
          <a:srcRect r="213" b="912"/>
          <a:stretch>
            <a:fillRect/>
          </a:stretch>
        </p:blipFill>
        <p:spPr bwMode="auto">
          <a:xfrm>
            <a:off x="359832" y="90000"/>
            <a:ext cx="2700000" cy="125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9832" y="1530000"/>
            <a:ext cx="2700000" cy="125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7"/>
          <p:cNvGrpSpPr>
            <a:grpSpLocks noChangeAspect="1"/>
          </p:cNvGrpSpPr>
          <p:nvPr/>
        </p:nvGrpSpPr>
        <p:grpSpPr>
          <a:xfrm>
            <a:off x="18000" y="1800000"/>
            <a:ext cx="648000" cy="715840"/>
            <a:chOff x="4067944" y="1476226"/>
            <a:chExt cx="454488" cy="437457"/>
          </a:xfrm>
        </p:grpSpPr>
        <p:sp>
          <p:nvSpPr>
            <p:cNvPr id="11" name="Oval 10"/>
            <p:cNvSpPr/>
            <p:nvPr/>
          </p:nvSpPr>
          <p:spPr>
            <a:xfrm>
              <a:off x="4121027" y="1660533"/>
              <a:ext cx="67979" cy="67979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4231736" y="1660533"/>
              <a:ext cx="67979" cy="67979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256014" y="1678013"/>
              <a:ext cx="19423" cy="19423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366722" y="1684811"/>
              <a:ext cx="19423" cy="19423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flipV="1">
              <a:off x="4477431" y="1684811"/>
              <a:ext cx="19423" cy="19423"/>
            </a:xfrm>
            <a:prstGeom prst="curvedConnector3">
              <a:avLst/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flipV="1">
              <a:off x="4145305" y="1684811"/>
              <a:ext cx="19423" cy="19423"/>
            </a:xfrm>
            <a:prstGeom prst="curvedConnector3">
              <a:avLst/>
            </a:prstGeom>
            <a:ln w="12700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rot="16200000" flipH="1">
              <a:off x="4217169" y="1570218"/>
              <a:ext cx="48556" cy="48556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4265882" y="1570696"/>
              <a:ext cx="48556" cy="47585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65725" y="1618776"/>
              <a:ext cx="0" cy="398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/>
            <p:cNvSpPr/>
            <p:nvPr/>
          </p:nvSpPr>
          <p:spPr>
            <a:xfrm rot="10800000">
              <a:off x="4267010" y="1855415"/>
              <a:ext cx="58268" cy="58268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Arc 20"/>
            <p:cNvSpPr/>
            <p:nvPr/>
          </p:nvSpPr>
          <p:spPr>
            <a:xfrm rot="10800000">
              <a:off x="4155017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Arc 21"/>
            <p:cNvSpPr/>
            <p:nvPr/>
          </p:nvSpPr>
          <p:spPr>
            <a:xfrm rot="10800000" flipH="1">
              <a:off x="4294216" y="1854772"/>
              <a:ext cx="57296" cy="5826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Arc 22"/>
            <p:cNvSpPr/>
            <p:nvPr/>
          </p:nvSpPr>
          <p:spPr>
            <a:xfrm rot="10800000" flipH="1">
              <a:off x="4428874" y="1856288"/>
              <a:ext cx="58268" cy="57296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155016" y="1729070"/>
              <a:ext cx="0" cy="156351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487142" y="1729070"/>
              <a:ext cx="0" cy="15829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75894" y="1729070"/>
              <a:ext cx="652" cy="407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/>
            <p:cNvSpPr/>
            <p:nvPr/>
          </p:nvSpPr>
          <p:spPr>
            <a:xfrm rot="10800000" flipH="1">
              <a:off x="4208450" y="1856288"/>
              <a:ext cx="58268" cy="57296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4376433" y="1519720"/>
              <a:ext cx="0" cy="13984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5400000" flipH="1">
              <a:off x="4347942" y="1505638"/>
              <a:ext cx="29134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4339687" y="1780474"/>
              <a:ext cx="48556" cy="25249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4364294" y="1781453"/>
              <a:ext cx="48556" cy="23307"/>
            </a:xfrm>
            <a:prstGeom prst="curvedConnector3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351718" y="1815500"/>
              <a:ext cx="0" cy="6895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 rot="5400000" flipH="1">
              <a:off x="4428667" y="1476226"/>
              <a:ext cx="58268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Arc 33"/>
            <p:cNvSpPr/>
            <p:nvPr/>
          </p:nvSpPr>
          <p:spPr>
            <a:xfrm rot="5400000" flipH="1">
              <a:off x="4457905" y="1563523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4431657" y="1564268"/>
              <a:ext cx="29134" cy="28928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c 35"/>
            <p:cNvSpPr/>
            <p:nvPr/>
          </p:nvSpPr>
          <p:spPr>
            <a:xfrm rot="10800000" flipH="1">
              <a:off x="4403625" y="1855523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Arc 36"/>
            <p:cNvSpPr/>
            <p:nvPr/>
          </p:nvSpPr>
          <p:spPr>
            <a:xfrm rot="16200000" flipH="1">
              <a:off x="4400275" y="1855087"/>
              <a:ext cx="28163" cy="28163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4314281" y="1505069"/>
              <a:ext cx="28163" cy="29134"/>
            </a:xfrm>
            <a:prstGeom prst="arc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4155017" y="1477740"/>
              <a:ext cx="29134" cy="28928"/>
            </a:xfrm>
            <a:prstGeom prst="arc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Arc 39"/>
            <p:cNvSpPr/>
            <p:nvPr/>
          </p:nvSpPr>
          <p:spPr>
            <a:xfrm rot="5400000" flipH="1">
              <a:off x="4187932" y="1505898"/>
              <a:ext cx="29134" cy="28928"/>
            </a:xfrm>
            <a:prstGeom prst="arc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Arc 40"/>
            <p:cNvSpPr/>
            <p:nvPr/>
          </p:nvSpPr>
          <p:spPr>
            <a:xfrm rot="5400000" flipH="1">
              <a:off x="4158694" y="1477639"/>
              <a:ext cx="58268" cy="58268"/>
            </a:xfrm>
            <a:prstGeom prst="arc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Arc 41"/>
            <p:cNvSpPr/>
            <p:nvPr/>
          </p:nvSpPr>
          <p:spPr>
            <a:xfrm flipH="1">
              <a:off x="4266696" y="1477075"/>
              <a:ext cx="57296" cy="5826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155017" y="1492116"/>
              <a:ext cx="0" cy="16703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294859" y="1476226"/>
              <a:ext cx="163149" cy="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14281" y="1518905"/>
              <a:ext cx="0" cy="679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0712" y="1815500"/>
              <a:ext cx="0" cy="5535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27877" y="1505153"/>
              <a:ext cx="359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413994" y="1883249"/>
              <a:ext cx="485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445712" y="1563420"/>
              <a:ext cx="28163" cy="2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31788" y="1577987"/>
              <a:ext cx="237" cy="29328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472812" y="1620727"/>
              <a:ext cx="2913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472575" y="1615872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501575" y="1616147"/>
              <a:ext cx="0" cy="4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flipV="1">
              <a:off x="4474384" y="1592069"/>
              <a:ext cx="25249" cy="252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7009" y="1620879"/>
              <a:ext cx="0" cy="971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487009" y="1582357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265849" y="1784138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34"/>
            <p:cNvGrpSpPr/>
            <p:nvPr/>
          </p:nvGrpSpPr>
          <p:grpSpPr>
            <a:xfrm>
              <a:off x="4251449" y="1793574"/>
              <a:ext cx="29371" cy="5130"/>
              <a:chOff x="4724894" y="1611142"/>
              <a:chExt cx="108879" cy="1901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>
                <a:off x="4725773" y="1612161"/>
                <a:ext cx="10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724894" y="1612160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832400" y="1611142"/>
                <a:ext cx="0" cy="1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4254360" y="1799190"/>
              <a:ext cx="23307" cy="23307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4266014" y="1822497"/>
              <a:ext cx="0" cy="9711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flipV="1">
              <a:off x="4302461" y="1540113"/>
              <a:ext cx="23307" cy="233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313705" y="1560507"/>
              <a:ext cx="0" cy="12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32"/>
            <p:cNvGrpSpPr/>
            <p:nvPr/>
          </p:nvGrpSpPr>
          <p:grpSpPr>
            <a:xfrm>
              <a:off x="4299714" y="1524575"/>
              <a:ext cx="29371" cy="14567"/>
              <a:chOff x="4324218" y="1634400"/>
              <a:chExt cx="108879" cy="53999"/>
            </a:xfrm>
          </p:grpSpPr>
          <p:grpSp>
            <p:nvGrpSpPr>
              <p:cNvPr id="7" name="Group 533"/>
              <p:cNvGrpSpPr/>
              <p:nvPr/>
            </p:nvGrpSpPr>
            <p:grpSpPr>
              <a:xfrm>
                <a:off x="4324218" y="16693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 flipV="1">
                <a:off x="4377600" y="1634400"/>
                <a:ext cx="0" cy="36000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/>
            <p:cNvCxnSpPr/>
            <p:nvPr/>
          </p:nvCxnSpPr>
          <p:spPr>
            <a:xfrm flipV="1">
              <a:off x="4217002" y="1524575"/>
              <a:ext cx="0" cy="971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516"/>
            <p:cNvGrpSpPr/>
            <p:nvPr/>
          </p:nvGrpSpPr>
          <p:grpSpPr>
            <a:xfrm>
              <a:off x="4202602" y="1534012"/>
              <a:ext cx="29371" cy="28923"/>
              <a:chOff x="4644008" y="1671181"/>
              <a:chExt cx="108879" cy="107219"/>
            </a:xfrm>
          </p:grpSpPr>
          <p:grpSp>
            <p:nvGrpSpPr>
              <p:cNvPr id="9" name="Group 518"/>
              <p:cNvGrpSpPr/>
              <p:nvPr/>
            </p:nvGrpSpPr>
            <p:grpSpPr>
              <a:xfrm>
                <a:off x="4644008" y="1671181"/>
                <a:ext cx="108879" cy="19018"/>
                <a:chOff x="4724894" y="1611142"/>
                <a:chExt cx="108879" cy="19018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725773" y="1612161"/>
                  <a:ext cx="10800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24894" y="1612160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832400" y="1611142"/>
                  <a:ext cx="0" cy="1800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4654800" y="1692000"/>
                <a:ext cx="86400" cy="86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 flipV="1">
              <a:off x="4217166" y="1562935"/>
              <a:ext cx="0" cy="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4265725" y="1504466"/>
              <a:ext cx="971" cy="113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65399" y="1729070"/>
              <a:ext cx="652" cy="55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487142" y="1504740"/>
              <a:ext cx="0" cy="77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87142" y="1630590"/>
              <a:ext cx="0" cy="291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067944" y="1477534"/>
              <a:ext cx="120420" cy="20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68376" y="1634890"/>
              <a:ext cx="23844" cy="2014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160166" y="1735664"/>
              <a:ext cx="21583" cy="16444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81805" y="1736809"/>
              <a:ext cx="24050" cy="16444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95915" y="1735664"/>
              <a:ext cx="26517" cy="1644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4184150" y="1913439"/>
              <a:ext cx="53412" cy="15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294859" y="1913439"/>
              <a:ext cx="163149" cy="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266367" y="1831038"/>
              <a:ext cx="652" cy="5341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Hexagon 80"/>
            <p:cNvSpPr/>
            <p:nvPr/>
          </p:nvSpPr>
          <p:spPr>
            <a:xfrm rot="5400000">
              <a:off x="4342773" y="1659822"/>
              <a:ext cx="67979" cy="67979"/>
            </a:xfrm>
            <a:prstGeom prst="hexagon">
              <a:avLst/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Diamond 81"/>
            <p:cNvSpPr/>
            <p:nvPr/>
          </p:nvSpPr>
          <p:spPr>
            <a:xfrm>
              <a:off x="4453496" y="1660533"/>
              <a:ext cx="67773" cy="6756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4361008" y="1548805"/>
              <a:ext cx="31076" cy="31076"/>
              <a:chOff x="8066715" y="1045949"/>
              <a:chExt cx="115200" cy="1152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066715" y="1045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075305" y="1062379"/>
                <a:ext cx="99060" cy="77153"/>
              </a:xfrm>
              <a:prstGeom prst="rect">
                <a:avLst/>
              </a:prstGeom>
            </p:spPr>
          </p:pic>
        </p:grpSp>
        <p:grpSp>
          <p:nvGrpSpPr>
            <p:cNvPr id="58" name="Group 22"/>
            <p:cNvGrpSpPr/>
            <p:nvPr/>
          </p:nvGrpSpPr>
          <p:grpSpPr>
            <a:xfrm>
              <a:off x="4385346" y="1822298"/>
              <a:ext cx="31076" cy="31076"/>
              <a:chOff x="8219115" y="1198349"/>
              <a:chExt cx="115200" cy="115200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219115" y="11983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227705" y="1214779"/>
                <a:ext cx="96203" cy="77153"/>
              </a:xfrm>
              <a:prstGeom prst="rect">
                <a:avLst/>
              </a:prstGeom>
            </p:spPr>
          </p:pic>
        </p:grpSp>
        <p:grpSp>
          <p:nvGrpSpPr>
            <p:cNvPr id="63" name="Group 24"/>
            <p:cNvGrpSpPr/>
            <p:nvPr/>
          </p:nvGrpSpPr>
          <p:grpSpPr>
            <a:xfrm>
              <a:off x="4335646" y="1822497"/>
              <a:ext cx="31076" cy="31076"/>
              <a:chOff x="8371515" y="1350749"/>
              <a:chExt cx="115200" cy="1152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8371515" y="13507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380105" y="1367179"/>
                <a:ext cx="95250" cy="77153"/>
              </a:xfrm>
              <a:prstGeom prst="rect">
                <a:avLst/>
              </a:prstGeom>
            </p:spPr>
          </p:pic>
        </p:grpSp>
        <p:grpSp>
          <p:nvGrpSpPr>
            <p:cNvPr id="65" name="Group 41"/>
            <p:cNvGrpSpPr/>
            <p:nvPr/>
          </p:nvGrpSpPr>
          <p:grpSpPr>
            <a:xfrm>
              <a:off x="4199673" y="1491661"/>
              <a:ext cx="31076" cy="31076"/>
              <a:chOff x="6716324" y="1038714"/>
              <a:chExt cx="115200" cy="1152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6785943" y="1070532"/>
                <a:ext cx="0" cy="792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6716324" y="1038714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724914" y="1057525"/>
                <a:ext cx="95250" cy="75248"/>
              </a:xfrm>
              <a:prstGeom prst="rect">
                <a:avLst/>
              </a:prstGeom>
            </p:spPr>
          </p:pic>
        </p:grpSp>
        <p:grpSp>
          <p:nvGrpSpPr>
            <p:cNvPr id="78" name="Group 38"/>
            <p:cNvGrpSpPr/>
            <p:nvPr/>
          </p:nvGrpSpPr>
          <p:grpSpPr>
            <a:xfrm>
              <a:off x="4251155" y="1491661"/>
              <a:ext cx="31076" cy="31076"/>
              <a:chOff x="8676315" y="1655549"/>
              <a:chExt cx="115200" cy="11520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8676315" y="16555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684905" y="1671979"/>
                <a:ext cx="98108" cy="75248"/>
              </a:xfrm>
              <a:prstGeom prst="rect">
                <a:avLst/>
              </a:prstGeom>
            </p:spPr>
          </p:pic>
        </p:grpSp>
        <p:grpSp>
          <p:nvGrpSpPr>
            <p:cNvPr id="79" name="Group 52"/>
            <p:cNvGrpSpPr/>
            <p:nvPr/>
          </p:nvGrpSpPr>
          <p:grpSpPr>
            <a:xfrm>
              <a:off x="4139478" y="1822497"/>
              <a:ext cx="31076" cy="31076"/>
              <a:chOff x="8828715" y="1807949"/>
              <a:chExt cx="115200" cy="11520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8828715" y="1807949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1824379"/>
                <a:ext cx="92393" cy="75248"/>
              </a:xfrm>
              <a:prstGeom prst="rect">
                <a:avLst/>
              </a:prstGeom>
            </p:spPr>
          </p:pic>
        </p:grpSp>
        <p:grpSp>
          <p:nvGrpSpPr>
            <p:cNvPr id="83" name="Group 53"/>
            <p:cNvGrpSpPr/>
            <p:nvPr/>
          </p:nvGrpSpPr>
          <p:grpSpPr>
            <a:xfrm>
              <a:off x="4471471" y="1821806"/>
              <a:ext cx="31076" cy="31076"/>
              <a:chOff x="8828715" y="2027001"/>
              <a:chExt cx="115200" cy="1152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8828715" y="2027001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837305" y="2043431"/>
                <a:ext cx="96203" cy="77153"/>
              </a:xfrm>
              <a:prstGeom prst="rect">
                <a:avLst/>
              </a:prstGeom>
            </p:spPr>
          </p:pic>
        </p:grpSp>
      </p:grpSp>
      <p:sp>
        <p:nvSpPr>
          <p:cNvPr id="114" name="TextBox 113"/>
          <p:cNvSpPr txBox="1"/>
          <p:nvPr/>
        </p:nvSpPr>
        <p:spPr>
          <a:xfrm>
            <a:off x="0" y="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A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0" y="14400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 smtClean="0">
                <a:latin typeface="Arial" pitchFamily="34" charset="0"/>
                <a:cs typeface="Arial" pitchFamily="34" charset="0"/>
              </a:rPr>
              <a:t>B</a:t>
            </a:r>
            <a:endParaRPr lang="en-AU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6" cstate="print"/>
          <a:srcRect l="30267" t="25332" r="29685" b="31433"/>
          <a:stretch>
            <a:fillRect/>
          </a:stretch>
        </p:blipFill>
        <p:spPr bwMode="auto">
          <a:xfrm>
            <a:off x="18000" y="449999"/>
            <a:ext cx="648000" cy="53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/>
          <p:cNvGrpSpPr/>
          <p:nvPr/>
        </p:nvGrpSpPr>
        <p:grpSpPr>
          <a:xfrm>
            <a:off x="0" y="0"/>
            <a:ext cx="7308304" cy="6660802"/>
            <a:chOff x="0" y="0"/>
            <a:chExt cx="7308304" cy="6660802"/>
          </a:xfrm>
        </p:grpSpPr>
        <p:sp>
          <p:nvSpPr>
            <p:cNvPr id="130" name="Rectangle 129"/>
            <p:cNvSpPr/>
            <p:nvPr/>
          </p:nvSpPr>
          <p:spPr>
            <a:xfrm>
              <a:off x="0" y="0"/>
              <a:ext cx="7308304" cy="666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7200000" cy="6552882"/>
              <a:chOff x="0" y="0"/>
              <a:chExt cx="7200000" cy="6552882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r="1330" b="912"/>
              <a:stretch>
                <a:fillRect/>
              </a:stretch>
            </p:blipFill>
            <p:spPr bwMode="auto">
              <a:xfrm>
                <a:off x="846710" y="211776"/>
                <a:ext cx="6282147" cy="29414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46710" y="3600198"/>
                <a:ext cx="6353290" cy="29526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0" y="0"/>
                <a:ext cx="694800" cy="651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latin typeface="Arial" pitchFamily="34" charset="0"/>
                    <a:cs typeface="Arial" pitchFamily="34" charset="0"/>
                  </a:rPr>
                  <a:t>A</a:t>
                </a:r>
                <a:endParaRPr lang="en-AU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0" y="3388421"/>
                <a:ext cx="694800" cy="651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 smtClean="0">
                    <a:latin typeface="Arial" pitchFamily="34" charset="0"/>
                    <a:cs typeface="Arial" pitchFamily="34" charset="0"/>
                  </a:rPr>
                  <a:t>B</a:t>
                </a:r>
                <a:endParaRPr lang="en-AU" sz="1200" b="1" dirty="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l="30267" t="25332" r="29685" b="31433"/>
              <a:stretch>
                <a:fillRect/>
              </a:stretch>
            </p:blipFill>
            <p:spPr bwMode="auto">
              <a:xfrm>
                <a:off x="42355" y="1058879"/>
                <a:ext cx="1524790" cy="12606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" name="Group 127"/>
              <p:cNvGrpSpPr>
                <a:grpSpLocks noChangeAspect="1"/>
              </p:cNvGrpSpPr>
              <p:nvPr/>
            </p:nvGrpSpPr>
            <p:grpSpPr>
              <a:xfrm>
                <a:off x="107504" y="4140522"/>
                <a:ext cx="1512000" cy="1670293"/>
                <a:chOff x="4067944" y="1476226"/>
                <a:chExt cx="454488" cy="437457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4121027" y="1660533"/>
                  <a:ext cx="67979" cy="67979"/>
                </a:xfrm>
                <a:prstGeom prst="ellipse">
                  <a:avLst/>
                </a:prstGeom>
                <a:noFill/>
                <a:ln w="127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2" name="Isosceles Triangle 11"/>
                <p:cNvSpPr/>
                <p:nvPr/>
              </p:nvSpPr>
              <p:spPr>
                <a:xfrm flipV="1">
                  <a:off x="4231736" y="1660533"/>
                  <a:ext cx="67979" cy="67979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13" name="Curved Connector 12"/>
                <p:cNvCxnSpPr/>
                <p:nvPr/>
              </p:nvCxnSpPr>
              <p:spPr>
                <a:xfrm flipV="1">
                  <a:off x="4256014" y="1678013"/>
                  <a:ext cx="19423" cy="19423"/>
                </a:xfrm>
                <a:prstGeom prst="curvedConnector3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urved Connector 13"/>
                <p:cNvCxnSpPr/>
                <p:nvPr/>
              </p:nvCxnSpPr>
              <p:spPr>
                <a:xfrm flipV="1">
                  <a:off x="4366722" y="1684811"/>
                  <a:ext cx="19423" cy="19423"/>
                </a:xfrm>
                <a:prstGeom prst="curvedConnector3">
                  <a:avLst/>
                </a:prstGeom>
                <a:ln w="12700">
                  <a:solidFill>
                    <a:srgbClr val="7030A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urved Connector 14"/>
                <p:cNvCxnSpPr/>
                <p:nvPr/>
              </p:nvCxnSpPr>
              <p:spPr>
                <a:xfrm flipV="1">
                  <a:off x="4477431" y="1684811"/>
                  <a:ext cx="19423" cy="19423"/>
                </a:xfrm>
                <a:prstGeom prst="curvedConnector3">
                  <a:avLst/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urved Connector 15"/>
                <p:cNvCxnSpPr/>
                <p:nvPr/>
              </p:nvCxnSpPr>
              <p:spPr>
                <a:xfrm flipV="1">
                  <a:off x="4145305" y="1684811"/>
                  <a:ext cx="19423" cy="19423"/>
                </a:xfrm>
                <a:prstGeom prst="curvedConnector3">
                  <a:avLst/>
                </a:prstGeom>
                <a:ln w="12700">
                  <a:solidFill>
                    <a:schemeClr val="accent5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urved Connector 16"/>
                <p:cNvCxnSpPr/>
                <p:nvPr/>
              </p:nvCxnSpPr>
              <p:spPr>
                <a:xfrm rot="16200000" flipH="1">
                  <a:off x="4217169" y="1570218"/>
                  <a:ext cx="48556" cy="48556"/>
                </a:xfrm>
                <a:prstGeom prst="curved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/>
                <p:nvPr/>
              </p:nvCxnSpPr>
              <p:spPr>
                <a:xfrm rot="5400000">
                  <a:off x="4265882" y="1570696"/>
                  <a:ext cx="48556" cy="47585"/>
                </a:xfrm>
                <a:prstGeom prst="curved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4265725" y="1618776"/>
                  <a:ext cx="0" cy="398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Arc 19"/>
                <p:cNvSpPr/>
                <p:nvPr/>
              </p:nvSpPr>
              <p:spPr>
                <a:xfrm rot="10800000">
                  <a:off x="4267010" y="1855415"/>
                  <a:ext cx="58268" cy="58268"/>
                </a:xfrm>
                <a:prstGeom prst="arc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1" name="Arc 20"/>
                <p:cNvSpPr/>
                <p:nvPr/>
              </p:nvSpPr>
              <p:spPr>
                <a:xfrm rot="10800000">
                  <a:off x="4155017" y="1856288"/>
                  <a:ext cx="58268" cy="57296"/>
                </a:xfrm>
                <a:prstGeom prst="arc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2" name="Arc 21"/>
                <p:cNvSpPr/>
                <p:nvPr/>
              </p:nvSpPr>
              <p:spPr>
                <a:xfrm rot="10800000" flipH="1">
                  <a:off x="4294216" y="1854772"/>
                  <a:ext cx="57296" cy="58268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3" name="Arc 22"/>
                <p:cNvSpPr/>
                <p:nvPr/>
              </p:nvSpPr>
              <p:spPr>
                <a:xfrm rot="10800000" flipH="1">
                  <a:off x="4428874" y="1856288"/>
                  <a:ext cx="58268" cy="57296"/>
                </a:xfrm>
                <a:prstGeom prst="arc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4155016" y="1729070"/>
                  <a:ext cx="0" cy="156351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4487142" y="1729070"/>
                  <a:ext cx="0" cy="15829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4375894" y="1729070"/>
                  <a:ext cx="652" cy="40787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Arc 26"/>
                <p:cNvSpPr/>
                <p:nvPr/>
              </p:nvSpPr>
              <p:spPr>
                <a:xfrm rot="10800000" flipH="1">
                  <a:off x="4208450" y="1856288"/>
                  <a:ext cx="58268" cy="57296"/>
                </a:xfrm>
                <a:prstGeom prst="arc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4376433" y="1519720"/>
                  <a:ext cx="0" cy="139842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Arc 28"/>
                <p:cNvSpPr/>
                <p:nvPr/>
              </p:nvSpPr>
              <p:spPr>
                <a:xfrm rot="5400000" flipH="1">
                  <a:off x="4347942" y="1505638"/>
                  <a:ext cx="29134" cy="28163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30" name="Curved Connector 29"/>
                <p:cNvCxnSpPr/>
                <p:nvPr/>
              </p:nvCxnSpPr>
              <p:spPr>
                <a:xfrm rot="5400000" flipH="1" flipV="1">
                  <a:off x="4339687" y="1780474"/>
                  <a:ext cx="48556" cy="25249"/>
                </a:xfrm>
                <a:prstGeom prst="curvedConnector3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urved Connector 30"/>
                <p:cNvCxnSpPr/>
                <p:nvPr/>
              </p:nvCxnSpPr>
              <p:spPr>
                <a:xfrm rot="16200000" flipV="1">
                  <a:off x="4364294" y="1781453"/>
                  <a:ext cx="48556" cy="23307"/>
                </a:xfrm>
                <a:prstGeom prst="curvedConnector3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4351718" y="1815500"/>
                  <a:ext cx="0" cy="6895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/>
                <p:cNvSpPr/>
                <p:nvPr/>
              </p:nvSpPr>
              <p:spPr>
                <a:xfrm rot="5400000" flipH="1">
                  <a:off x="4428667" y="1476226"/>
                  <a:ext cx="58268" cy="58268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4" name="Arc 33"/>
                <p:cNvSpPr/>
                <p:nvPr/>
              </p:nvSpPr>
              <p:spPr>
                <a:xfrm rot="5400000" flipH="1">
                  <a:off x="4457905" y="1563523"/>
                  <a:ext cx="29134" cy="28928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5" name="Arc 34"/>
                <p:cNvSpPr/>
                <p:nvPr/>
              </p:nvSpPr>
              <p:spPr>
                <a:xfrm flipH="1">
                  <a:off x="4431657" y="1564268"/>
                  <a:ext cx="29134" cy="28928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6" name="Arc 35"/>
                <p:cNvSpPr/>
                <p:nvPr/>
              </p:nvSpPr>
              <p:spPr>
                <a:xfrm rot="10800000" flipH="1">
                  <a:off x="4403625" y="1855523"/>
                  <a:ext cx="28163" cy="28163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7" name="Arc 36"/>
                <p:cNvSpPr/>
                <p:nvPr/>
              </p:nvSpPr>
              <p:spPr>
                <a:xfrm rot="16200000" flipH="1">
                  <a:off x="4400275" y="1855087"/>
                  <a:ext cx="28163" cy="28163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8" name="Arc 37"/>
                <p:cNvSpPr/>
                <p:nvPr/>
              </p:nvSpPr>
              <p:spPr>
                <a:xfrm flipH="1">
                  <a:off x="4314281" y="1505069"/>
                  <a:ext cx="28163" cy="29134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Arc 38"/>
                <p:cNvSpPr/>
                <p:nvPr/>
              </p:nvSpPr>
              <p:spPr>
                <a:xfrm flipH="1">
                  <a:off x="4155017" y="1477740"/>
                  <a:ext cx="29134" cy="28928"/>
                </a:xfrm>
                <a:prstGeom prst="arc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0" name="Arc 39"/>
                <p:cNvSpPr/>
                <p:nvPr/>
              </p:nvSpPr>
              <p:spPr>
                <a:xfrm rot="5400000" flipH="1">
                  <a:off x="4187932" y="1505898"/>
                  <a:ext cx="29134" cy="28928"/>
                </a:xfrm>
                <a:prstGeom prst="arc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Arc 40"/>
                <p:cNvSpPr/>
                <p:nvPr/>
              </p:nvSpPr>
              <p:spPr>
                <a:xfrm rot="5400000" flipH="1">
                  <a:off x="4158694" y="1477639"/>
                  <a:ext cx="58268" cy="58268"/>
                </a:xfrm>
                <a:prstGeom prst="arc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2" name="Arc 41"/>
                <p:cNvSpPr/>
                <p:nvPr/>
              </p:nvSpPr>
              <p:spPr>
                <a:xfrm flipH="1">
                  <a:off x="4266696" y="1477075"/>
                  <a:ext cx="57296" cy="58268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155017" y="1492116"/>
                  <a:ext cx="0" cy="167034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4294859" y="1476226"/>
                  <a:ext cx="163149" cy="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314281" y="1518905"/>
                  <a:ext cx="0" cy="6798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400712" y="1815500"/>
                  <a:ext cx="0" cy="55354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327877" y="1505153"/>
                  <a:ext cx="35932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413994" y="1883249"/>
                  <a:ext cx="4856" cy="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H="1">
                  <a:off x="4445712" y="1563420"/>
                  <a:ext cx="28163" cy="207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4431788" y="1577987"/>
                  <a:ext cx="237" cy="293280"/>
                </a:xfrm>
                <a:prstGeom prst="line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4472812" y="1620727"/>
                  <a:ext cx="29134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4472575" y="1615872"/>
                  <a:ext cx="0" cy="485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4501575" y="1616147"/>
                  <a:ext cx="0" cy="485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/>
                <p:cNvSpPr/>
                <p:nvPr/>
              </p:nvSpPr>
              <p:spPr>
                <a:xfrm flipV="1">
                  <a:off x="4474384" y="1592069"/>
                  <a:ext cx="25249" cy="25249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4487009" y="1620879"/>
                  <a:ext cx="0" cy="971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487009" y="1582357"/>
                  <a:ext cx="0" cy="971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V="1">
                  <a:off x="4265849" y="1784138"/>
                  <a:ext cx="0" cy="971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Group 634"/>
                <p:cNvGrpSpPr/>
                <p:nvPr/>
              </p:nvGrpSpPr>
              <p:grpSpPr>
                <a:xfrm>
                  <a:off x="4251449" y="1793574"/>
                  <a:ext cx="29371" cy="5130"/>
                  <a:chOff x="4724894" y="1611142"/>
                  <a:chExt cx="108879" cy="19018"/>
                </a:xfrm>
              </p:grpSpPr>
              <p:cxnSp>
                <p:nvCxnSpPr>
                  <p:cNvPr id="125" name="Straight Connector 124"/>
                  <p:cNvCxnSpPr/>
                  <p:nvPr/>
                </p:nvCxnSpPr>
                <p:spPr>
                  <a:xfrm>
                    <a:off x="4725773" y="1612161"/>
                    <a:ext cx="1080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4724894" y="1612160"/>
                    <a:ext cx="0" cy="1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4832400" y="1611142"/>
                    <a:ext cx="0" cy="1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Rectangle 58"/>
                <p:cNvSpPr/>
                <p:nvPr/>
              </p:nvSpPr>
              <p:spPr>
                <a:xfrm>
                  <a:off x="4254360" y="1799190"/>
                  <a:ext cx="23307" cy="23307"/>
                </a:xfrm>
                <a:prstGeom prst="rect">
                  <a:avLst/>
                </a:prstGeom>
                <a:solidFill>
                  <a:schemeClr val="accent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4266014" y="1822497"/>
                  <a:ext cx="0" cy="9711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Isosceles Triangle 60"/>
                <p:cNvSpPr/>
                <p:nvPr/>
              </p:nvSpPr>
              <p:spPr>
                <a:xfrm flipV="1">
                  <a:off x="4302461" y="1540113"/>
                  <a:ext cx="23307" cy="2330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313705" y="1560507"/>
                  <a:ext cx="0" cy="1262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Group 532"/>
                <p:cNvGrpSpPr/>
                <p:nvPr/>
              </p:nvGrpSpPr>
              <p:grpSpPr>
                <a:xfrm>
                  <a:off x="4299714" y="1524575"/>
                  <a:ext cx="29371" cy="14567"/>
                  <a:chOff x="4324218" y="1634400"/>
                  <a:chExt cx="108879" cy="53999"/>
                </a:xfrm>
              </p:grpSpPr>
              <p:grpSp>
                <p:nvGrpSpPr>
                  <p:cNvPr id="5" name="Group 533"/>
                  <p:cNvGrpSpPr/>
                  <p:nvPr/>
                </p:nvGrpSpPr>
                <p:grpSpPr>
                  <a:xfrm>
                    <a:off x="4324218" y="1669381"/>
                    <a:ext cx="108879" cy="19018"/>
                    <a:chOff x="4724894" y="1611142"/>
                    <a:chExt cx="108879" cy="19018"/>
                  </a:xfrm>
                </p:grpSpPr>
                <p:cxnSp>
                  <p:nvCxnSpPr>
                    <p:cNvPr id="122" name="Straight Connector 121"/>
                    <p:cNvCxnSpPr/>
                    <p:nvPr/>
                  </p:nvCxnSpPr>
                  <p:spPr>
                    <a:xfrm>
                      <a:off x="4725773" y="1612161"/>
                      <a:ext cx="108000" cy="0"/>
                    </a:xfrm>
                    <a:prstGeom prst="line">
                      <a:avLst/>
                    </a:prstGeom>
                    <a:ln w="12700"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Connector 122"/>
                    <p:cNvCxnSpPr/>
                    <p:nvPr/>
                  </p:nvCxnSpPr>
                  <p:spPr>
                    <a:xfrm>
                      <a:off x="4724894" y="1612160"/>
                      <a:ext cx="0" cy="18000"/>
                    </a:xfrm>
                    <a:prstGeom prst="line">
                      <a:avLst/>
                    </a:prstGeom>
                    <a:ln w="12700"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/>
                    <p:cNvCxnSpPr/>
                    <p:nvPr/>
                  </p:nvCxnSpPr>
                  <p:spPr>
                    <a:xfrm>
                      <a:off x="4832400" y="1611142"/>
                      <a:ext cx="0" cy="18000"/>
                    </a:xfrm>
                    <a:prstGeom prst="line">
                      <a:avLst/>
                    </a:prstGeom>
                    <a:ln w="12700"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1" name="Straight Connector 120"/>
                  <p:cNvCxnSpPr/>
                  <p:nvPr/>
                </p:nvCxnSpPr>
                <p:spPr>
                  <a:xfrm flipV="1">
                    <a:off x="4377600" y="1634400"/>
                    <a:ext cx="0" cy="36000"/>
                  </a:xfrm>
                  <a:prstGeom prst="line">
                    <a:avLst/>
                  </a:prstGeom>
                  <a:ln w="127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217002" y="1524575"/>
                  <a:ext cx="0" cy="971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" name="Group 516"/>
                <p:cNvGrpSpPr/>
                <p:nvPr/>
              </p:nvGrpSpPr>
              <p:grpSpPr>
                <a:xfrm>
                  <a:off x="4202602" y="1534012"/>
                  <a:ext cx="29371" cy="28923"/>
                  <a:chOff x="4644008" y="1671181"/>
                  <a:chExt cx="108879" cy="107219"/>
                </a:xfrm>
              </p:grpSpPr>
              <p:grpSp>
                <p:nvGrpSpPr>
                  <p:cNvPr id="7" name="Group 518"/>
                  <p:cNvGrpSpPr/>
                  <p:nvPr/>
                </p:nvGrpSpPr>
                <p:grpSpPr>
                  <a:xfrm>
                    <a:off x="4644008" y="1671181"/>
                    <a:ext cx="108879" cy="19018"/>
                    <a:chOff x="4724894" y="1611142"/>
                    <a:chExt cx="108879" cy="19018"/>
                  </a:xfrm>
                </p:grpSpPr>
                <p:cxnSp>
                  <p:nvCxnSpPr>
                    <p:cNvPr id="117" name="Straight Connector 116"/>
                    <p:cNvCxnSpPr/>
                    <p:nvPr/>
                  </p:nvCxnSpPr>
                  <p:spPr>
                    <a:xfrm>
                      <a:off x="4725773" y="1612161"/>
                      <a:ext cx="108000" cy="0"/>
                    </a:xfrm>
                    <a:prstGeom prst="line">
                      <a:avLst/>
                    </a:prstGeom>
                    <a:ln w="127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Connector 117"/>
                    <p:cNvCxnSpPr/>
                    <p:nvPr/>
                  </p:nvCxnSpPr>
                  <p:spPr>
                    <a:xfrm>
                      <a:off x="4724894" y="1612160"/>
                      <a:ext cx="0" cy="18000"/>
                    </a:xfrm>
                    <a:prstGeom prst="line">
                      <a:avLst/>
                    </a:prstGeom>
                    <a:ln w="127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Connector 118"/>
                    <p:cNvCxnSpPr/>
                    <p:nvPr/>
                  </p:nvCxnSpPr>
                  <p:spPr>
                    <a:xfrm>
                      <a:off x="4832400" y="1611142"/>
                      <a:ext cx="0" cy="18000"/>
                    </a:xfrm>
                    <a:prstGeom prst="line">
                      <a:avLst/>
                    </a:prstGeom>
                    <a:ln w="127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4654800" y="1692000"/>
                    <a:ext cx="86400" cy="864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4217166" y="1562935"/>
                  <a:ext cx="0" cy="971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4265725" y="1504466"/>
                  <a:ext cx="971" cy="1138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4265399" y="1729070"/>
                  <a:ext cx="652" cy="553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V="1">
                  <a:off x="4487142" y="1504740"/>
                  <a:ext cx="0" cy="7769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87142" y="1630590"/>
                  <a:ext cx="0" cy="2913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>
                  <a:off x="4067944" y="1477534"/>
                  <a:ext cx="120420" cy="207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2" name="Picture 71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8376" y="1634890"/>
                  <a:ext cx="23844" cy="20144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0166" y="1735664"/>
                  <a:ext cx="21583" cy="16444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1805" y="1736809"/>
                  <a:ext cx="24050" cy="16444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5915" y="1735664"/>
                  <a:ext cx="26517" cy="16444"/>
                </a:xfrm>
                <a:prstGeom prst="rect">
                  <a:avLst/>
                </a:prstGeom>
              </p:spPr>
            </p:pic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4184150" y="1913439"/>
                  <a:ext cx="53412" cy="15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4294859" y="1913439"/>
                  <a:ext cx="163149" cy="1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4266367" y="1831038"/>
                  <a:ext cx="652" cy="53412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Hexagon 80"/>
                <p:cNvSpPr/>
                <p:nvPr/>
              </p:nvSpPr>
              <p:spPr>
                <a:xfrm rot="5400000">
                  <a:off x="4342773" y="1659822"/>
                  <a:ext cx="67979" cy="67979"/>
                </a:xfrm>
                <a:prstGeom prst="hexagon">
                  <a:avLst/>
                </a:prstGeom>
                <a:noFill/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82" name="Diamond 81"/>
                <p:cNvSpPr/>
                <p:nvPr/>
              </p:nvSpPr>
              <p:spPr>
                <a:xfrm>
                  <a:off x="4453496" y="1660533"/>
                  <a:ext cx="67773" cy="67566"/>
                </a:xfrm>
                <a:prstGeom prst="diamond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grpSp>
              <p:nvGrpSpPr>
                <p:cNvPr id="8" name="Group 20"/>
                <p:cNvGrpSpPr/>
                <p:nvPr/>
              </p:nvGrpSpPr>
              <p:grpSpPr>
                <a:xfrm>
                  <a:off x="4361008" y="1548805"/>
                  <a:ext cx="31076" cy="31076"/>
                  <a:chOff x="8066715" y="1045949"/>
                  <a:chExt cx="115200" cy="115200"/>
                </a:xfrm>
              </p:grpSpPr>
              <p:sp>
                <p:nvSpPr>
                  <p:cNvPr id="103" name="Oval 102"/>
                  <p:cNvSpPr/>
                  <p:nvPr/>
                </p:nvSpPr>
                <p:spPr>
                  <a:xfrm>
                    <a:off x="8066715" y="10459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104" name="Picture 103"/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5305" y="1062379"/>
                    <a:ext cx="99060" cy="771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22"/>
                <p:cNvGrpSpPr/>
                <p:nvPr/>
              </p:nvGrpSpPr>
              <p:grpSpPr>
                <a:xfrm>
                  <a:off x="4385346" y="1822298"/>
                  <a:ext cx="31076" cy="31076"/>
                  <a:chOff x="8219115" y="1198349"/>
                  <a:chExt cx="115200" cy="115200"/>
                </a:xfrm>
              </p:grpSpPr>
              <p:sp>
                <p:nvSpPr>
                  <p:cNvPr id="101" name="Oval 100"/>
                  <p:cNvSpPr/>
                  <p:nvPr/>
                </p:nvSpPr>
                <p:spPr>
                  <a:xfrm>
                    <a:off x="8219115" y="11983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102" name="Picture 101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27705" y="1214779"/>
                    <a:ext cx="96203" cy="771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24"/>
                <p:cNvGrpSpPr/>
                <p:nvPr/>
              </p:nvGrpSpPr>
              <p:grpSpPr>
                <a:xfrm>
                  <a:off x="4335646" y="1822497"/>
                  <a:ext cx="31076" cy="31076"/>
                  <a:chOff x="8371515" y="1350749"/>
                  <a:chExt cx="115200" cy="115200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8371515" y="13507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100" name="Picture 99"/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80105" y="1367179"/>
                    <a:ext cx="95250" cy="771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up 41"/>
                <p:cNvGrpSpPr/>
                <p:nvPr/>
              </p:nvGrpSpPr>
              <p:grpSpPr>
                <a:xfrm>
                  <a:off x="4199673" y="1491661"/>
                  <a:ext cx="31076" cy="31076"/>
                  <a:chOff x="6716324" y="1038714"/>
                  <a:chExt cx="115200" cy="115200"/>
                </a:xfrm>
              </p:grpSpPr>
              <p:cxnSp>
                <p:nvCxnSpPr>
                  <p:cNvPr id="96" name="Straight Connector 95"/>
                  <p:cNvCxnSpPr/>
                  <p:nvPr/>
                </p:nvCxnSpPr>
                <p:spPr>
                  <a:xfrm flipH="1">
                    <a:off x="6785943" y="1070532"/>
                    <a:ext cx="0" cy="79200"/>
                  </a:xfrm>
                  <a:prstGeom prst="line">
                    <a:avLst/>
                  </a:prstGeom>
                  <a:ln w="127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Oval 96"/>
                  <p:cNvSpPr/>
                  <p:nvPr/>
                </p:nvSpPr>
                <p:spPr>
                  <a:xfrm>
                    <a:off x="6716324" y="1038714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98" name="Picture 97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4914" y="1057525"/>
                    <a:ext cx="95250" cy="752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38"/>
                <p:cNvGrpSpPr/>
                <p:nvPr/>
              </p:nvGrpSpPr>
              <p:grpSpPr>
                <a:xfrm>
                  <a:off x="4251155" y="1491661"/>
                  <a:ext cx="31076" cy="31076"/>
                  <a:chOff x="8676315" y="1655549"/>
                  <a:chExt cx="115200" cy="115200"/>
                </a:xfrm>
              </p:grpSpPr>
              <p:sp>
                <p:nvSpPr>
                  <p:cNvPr id="94" name="Oval 93"/>
                  <p:cNvSpPr/>
                  <p:nvPr/>
                </p:nvSpPr>
                <p:spPr>
                  <a:xfrm>
                    <a:off x="8676315" y="16555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95" name="Picture 94"/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84905" y="1671979"/>
                    <a:ext cx="98108" cy="752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52"/>
                <p:cNvGrpSpPr/>
                <p:nvPr/>
              </p:nvGrpSpPr>
              <p:grpSpPr>
                <a:xfrm>
                  <a:off x="4139478" y="1822497"/>
                  <a:ext cx="31076" cy="31076"/>
                  <a:chOff x="8828715" y="1807949"/>
                  <a:chExt cx="115200" cy="115200"/>
                </a:xfrm>
              </p:grpSpPr>
              <p:sp>
                <p:nvSpPr>
                  <p:cNvPr id="92" name="Oval 91"/>
                  <p:cNvSpPr/>
                  <p:nvPr/>
                </p:nvSpPr>
                <p:spPr>
                  <a:xfrm>
                    <a:off x="8828715" y="1807949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93" name="Picture 92"/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37305" y="1824379"/>
                    <a:ext cx="92393" cy="752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Group 53"/>
                <p:cNvGrpSpPr/>
                <p:nvPr/>
              </p:nvGrpSpPr>
              <p:grpSpPr>
                <a:xfrm>
                  <a:off x="4471471" y="1821806"/>
                  <a:ext cx="31076" cy="31076"/>
                  <a:chOff x="8828715" y="2027001"/>
                  <a:chExt cx="115200" cy="115200"/>
                </a:xfrm>
              </p:grpSpPr>
              <p:sp>
                <p:nvSpPr>
                  <p:cNvPr id="90" name="Oval 89"/>
                  <p:cNvSpPr/>
                  <p:nvPr/>
                </p:nvSpPr>
                <p:spPr>
                  <a:xfrm>
                    <a:off x="8828715" y="2027001"/>
                    <a:ext cx="115200" cy="1152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pic>
                <p:nvPicPr>
                  <p:cNvPr id="91" name="Picture 90"/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37305" y="2043431"/>
                    <a:ext cx="96203" cy="7715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p}}$&#10;&#10;&#10;\end{document}"/>
  <p:tag name="IGUANATEXSIZE" val="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p}}$&#10;&#10;&#10;\end{document}"/>
  <p:tag name="IGUANATEXSIZE" val="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e}}$&#10;&#10;&#10;\end{document}"/>
  <p:tag name="IGUANATEXSIZE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fi}}$&#10;&#10;&#10;\end{document}"/>
  <p:tag name="IGUANATEXSIZE" val="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si}}$&#10;&#10;&#10;\end{document}"/>
  <p:tag name="IGUANATEXSIZE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e}}$&#10;&#10;&#10;\end{document}"/>
  <p:tag name="IGUANATEXSIZE" val="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p}}$&#10;&#10;&#10;\end{document}"/>
  <p:tag name="IGUANATEXSIZE" val="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e}}$&#10;&#10;&#10;\end{document}"/>
  <p:tag name="IGUANATEXSIZE" val="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fi}}$&#10;&#10;&#10;\end{document}"/>
  <p:tag name="IGUANATEXSIZE" val="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si}}$&#10;&#10;&#10;\end{document}"/>
  <p:tag name="IGUANATEXSIZE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fi}}$&#10;&#10;&#10;\end{document}"/>
  <p:tag name="IGUANATEXSIZE" val="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p}}$&#10;&#10;&#10;\end{document}"/>
  <p:tag name="IGUANATEXSIZE" val="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e}}$&#10;&#10;&#10;\end{document}"/>
  <p:tag name="IGUANATEXSIZE" val="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fi}}$&#10;&#10;&#10;\end{document}"/>
  <p:tag name="IGUANATEXSIZE" val="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si}}$&#10;&#10;&#10;\end{document}"/>
  <p:tag name="IGUANATEXSIZE" val="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si}}$&#10;&#10;&#10;\end{document}"/>
  <p:tag name="IGUANATEXSIZE" val="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p}}$&#10;&#10;&#10;\end{document}"/>
  <p:tag name="IGUANATEXSIZE" val="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e}}$&#10;&#10;&#10;\end{document}"/>
  <p:tag name="IGUANATEXSIZE" val="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fi}}$&#10;&#10;&#10;\end{document}"/>
  <p:tag name="IGUANATEXSIZE" val="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v_{\mathrm{si}}$&#10;&#10;&#10;\end{document}"/>
  <p:tag name="IGUANATEXSIZE" val="1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3}$&#10;&#10;&#10;\end{document}"/>
  <p:tag name="IGUANATEXSIZE" val="1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6}$&#10;&#10;&#10;\end{document}"/>
  <p:tag name="IGUANATEXSIZE" val="1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7}$&#10;&#10;&#10;\end{document}"/>
  <p:tag name="IGUANATEXSIZE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1}$&#10;&#10;&#10;\end{document}"/>
  <p:tag name="IGUANATEXSIZE" val="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4}$&#10;&#10;&#10;\end{document}"/>
  <p:tag name="IGUANATEXSIZE" val="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2}$&#10;&#10;&#10;\end{document}"/>
  <p:tag name="IGUANATEXSIZE" val="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c_{5}$&#10;&#10;&#10;\end{document}"/>
  <p:tag name="IGUANATEXSIZE" val="1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3797</TotalTime>
  <Words>229</Words>
  <Application>Microsoft Office PowerPoint</Application>
  <PresentationFormat>Custom</PresentationFormat>
  <Paragraphs>111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The Bionic Ear Institute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BALSON</dc:creator>
  <cp:lastModifiedBy>Melbourne School of Engineering</cp:lastModifiedBy>
  <cp:revision>366</cp:revision>
  <dcterms:created xsi:type="dcterms:W3CDTF">2013-09-19T04:40:33Z</dcterms:created>
  <dcterms:modified xsi:type="dcterms:W3CDTF">2013-10-07T04:59:13Z</dcterms:modified>
</cp:coreProperties>
</file>